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vml" ContentType="application/vnd.openxmlformats-officedocument.vmlDrawin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Masters/slideMaster14.xml" ContentType="application/vnd.openxmlformats-officedocument.presentationml.slideMaster+xml"/>
  <Override PartName="/ppt/slideMasters/slideMaster15.xml" ContentType="application/vnd.openxmlformats-officedocument.presentationml.slideMaster+xml"/>
  <Override PartName="/ppt/slideMasters/slideMaster16.xml" ContentType="application/vnd.openxmlformats-officedocument.presentationml.slideMaster+xml"/>
  <Override PartName="/ppt/slideMasters/slideMaster17.xml" ContentType="application/vnd.openxmlformats-officedocument.presentationml.slideMaster+xml"/>
  <Override PartName="/ppt/slideMasters/slideMaster18.xml" ContentType="application/vnd.openxmlformats-officedocument.presentationml.slideMaster+xml"/>
  <Override PartName="/ppt/slideMasters/slideMaster19.xml" ContentType="application/vnd.openxmlformats-officedocument.presentationml.slideMaster+xml"/>
  <Override PartName="/ppt/slideMasters/slideMaster20.xml" ContentType="application/vnd.openxmlformats-officedocument.presentationml.slideMaster+xml"/>
  <Override PartName="/ppt/slideMasters/slideMaster21.xml" ContentType="application/vnd.openxmlformats-officedocument.presentationml.slideMaster+xml"/>
  <Override PartName="/ppt/slideMasters/slideMaster22.xml" ContentType="application/vnd.openxmlformats-officedocument.presentationml.slideMaster+xml"/>
  <Override PartName="/ppt/slideMasters/slideMaster23.xml" ContentType="application/vnd.openxmlformats-officedocument.presentationml.slideMaster+xml"/>
  <Override PartName="/ppt/slideMasters/slideMaster24.xml" ContentType="application/vnd.openxmlformats-officedocument.presentationml.slideMaster+xml"/>
  <Override PartName="/ppt/slideMasters/slideMaster25.xml" ContentType="application/vnd.openxmlformats-officedocument.presentationml.slideMaster+xml"/>
  <Override PartName="/ppt/slideMasters/slideMaster26.xml" ContentType="application/vnd.openxmlformats-officedocument.presentationml.slideMaster+xml"/>
  <Override PartName="/ppt/slideMasters/slideMaster27.xml" ContentType="application/vnd.openxmlformats-officedocument.presentationml.slideMaster+xml"/>
  <Override PartName="/ppt/slideMasters/slideMaster28.xml" ContentType="application/vnd.openxmlformats-officedocument.presentationml.slideMaster+xml"/>
  <Override PartName="/ppt/slideMasters/slideMaster29.xml" ContentType="application/vnd.openxmlformats-officedocument.presentationml.slideMaster+xml"/>
  <Override PartName="/ppt/slideMasters/slideMaster30.xml" ContentType="application/vnd.openxmlformats-officedocument.presentationml.slideMaster+xml"/>
  <Override PartName="/ppt/slideMasters/slideMaster31.xml" ContentType="application/vnd.openxmlformats-officedocument.presentationml.slideMaster+xml"/>
  <Override PartName="/ppt/slideMasters/slideMaster3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theme/theme13.xml" ContentType="application/vnd.openxmlformats-officedocument.theme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theme/theme14.xml" ContentType="application/vnd.openxmlformats-officedocument.theme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theme/theme15.xml" ContentType="application/vnd.openxmlformats-officedocument.theme+xml"/>
  <Override PartName="/ppt/slideLayouts/slideLayout166.xml" ContentType="application/vnd.openxmlformats-officedocument.presentationml.slideLayout+xml"/>
  <Override PartName="/ppt/slideLayouts/slideLayout167.xml" ContentType="application/vnd.openxmlformats-officedocument.presentationml.slideLayout+xml"/>
  <Override PartName="/ppt/slideLayouts/slideLayout168.xml" ContentType="application/vnd.openxmlformats-officedocument.presentationml.slideLayout+xml"/>
  <Override PartName="/ppt/slideLayouts/slideLayout169.xml" ContentType="application/vnd.openxmlformats-officedocument.presentationml.slideLayout+xml"/>
  <Override PartName="/ppt/slideLayouts/slideLayout170.xml" ContentType="application/vnd.openxmlformats-officedocument.presentationml.slideLayout+xml"/>
  <Override PartName="/ppt/slideLayouts/slideLayout171.xml" ContentType="application/vnd.openxmlformats-officedocument.presentationml.slideLayout+xml"/>
  <Override PartName="/ppt/slideLayouts/slideLayout172.xml" ContentType="application/vnd.openxmlformats-officedocument.presentationml.slideLayout+xml"/>
  <Override PartName="/ppt/slideLayouts/slideLayout173.xml" ContentType="application/vnd.openxmlformats-officedocument.presentationml.slideLayout+xml"/>
  <Override PartName="/ppt/slideLayouts/slideLayout174.xml" ContentType="application/vnd.openxmlformats-officedocument.presentationml.slideLayout+xml"/>
  <Override PartName="/ppt/slideLayouts/slideLayout175.xml" ContentType="application/vnd.openxmlformats-officedocument.presentationml.slideLayout+xml"/>
  <Override PartName="/ppt/slideLayouts/slideLayout176.xml" ContentType="application/vnd.openxmlformats-officedocument.presentationml.slideLayout+xml"/>
  <Override PartName="/ppt/theme/theme16.xml" ContentType="application/vnd.openxmlformats-officedocument.theme+xml"/>
  <Override PartName="/ppt/slideLayouts/slideLayout177.xml" ContentType="application/vnd.openxmlformats-officedocument.presentationml.slideLayout+xml"/>
  <Override PartName="/ppt/slideLayouts/slideLayout178.xml" ContentType="application/vnd.openxmlformats-officedocument.presentationml.slideLayout+xml"/>
  <Override PartName="/ppt/slideLayouts/slideLayout179.xml" ContentType="application/vnd.openxmlformats-officedocument.presentationml.slideLayout+xml"/>
  <Override PartName="/ppt/slideLayouts/slideLayout180.xml" ContentType="application/vnd.openxmlformats-officedocument.presentationml.slideLayout+xml"/>
  <Override PartName="/ppt/slideLayouts/slideLayout181.xml" ContentType="application/vnd.openxmlformats-officedocument.presentationml.slideLayout+xml"/>
  <Override PartName="/ppt/slideLayouts/slideLayout182.xml" ContentType="application/vnd.openxmlformats-officedocument.presentationml.slideLayout+xml"/>
  <Override PartName="/ppt/slideLayouts/slideLayout183.xml" ContentType="application/vnd.openxmlformats-officedocument.presentationml.slideLayout+xml"/>
  <Override PartName="/ppt/slideLayouts/slideLayout184.xml" ContentType="application/vnd.openxmlformats-officedocument.presentationml.slideLayout+xml"/>
  <Override PartName="/ppt/slideLayouts/slideLayout185.xml" ContentType="application/vnd.openxmlformats-officedocument.presentationml.slideLayout+xml"/>
  <Override PartName="/ppt/slideLayouts/slideLayout186.xml" ContentType="application/vnd.openxmlformats-officedocument.presentationml.slideLayout+xml"/>
  <Override PartName="/ppt/slideLayouts/slideLayout187.xml" ContentType="application/vnd.openxmlformats-officedocument.presentationml.slideLayout+xml"/>
  <Override PartName="/ppt/theme/theme17.xml" ContentType="application/vnd.openxmlformats-officedocument.theme+xml"/>
  <Override PartName="/ppt/slideLayouts/slideLayout188.xml" ContentType="application/vnd.openxmlformats-officedocument.presentationml.slideLayout+xml"/>
  <Override PartName="/ppt/slideLayouts/slideLayout189.xml" ContentType="application/vnd.openxmlformats-officedocument.presentationml.slideLayout+xml"/>
  <Override PartName="/ppt/slideLayouts/slideLayout190.xml" ContentType="application/vnd.openxmlformats-officedocument.presentationml.slideLayout+xml"/>
  <Override PartName="/ppt/slideLayouts/slideLayout191.xml" ContentType="application/vnd.openxmlformats-officedocument.presentationml.slideLayout+xml"/>
  <Override PartName="/ppt/slideLayouts/slideLayout192.xml" ContentType="application/vnd.openxmlformats-officedocument.presentationml.slideLayout+xml"/>
  <Override PartName="/ppt/slideLayouts/slideLayout193.xml" ContentType="application/vnd.openxmlformats-officedocument.presentationml.slideLayout+xml"/>
  <Override PartName="/ppt/slideLayouts/slideLayout194.xml" ContentType="application/vnd.openxmlformats-officedocument.presentationml.slideLayout+xml"/>
  <Override PartName="/ppt/slideLayouts/slideLayout195.xml" ContentType="application/vnd.openxmlformats-officedocument.presentationml.slideLayout+xml"/>
  <Override PartName="/ppt/slideLayouts/slideLayout196.xml" ContentType="application/vnd.openxmlformats-officedocument.presentationml.slideLayout+xml"/>
  <Override PartName="/ppt/slideLayouts/slideLayout197.xml" ContentType="application/vnd.openxmlformats-officedocument.presentationml.slideLayout+xml"/>
  <Override PartName="/ppt/slideLayouts/slideLayout198.xml" ContentType="application/vnd.openxmlformats-officedocument.presentationml.slideLayout+xml"/>
  <Override PartName="/ppt/theme/theme18.xml" ContentType="application/vnd.openxmlformats-officedocument.theme+xml"/>
  <Override PartName="/ppt/slideLayouts/slideLayout199.xml" ContentType="application/vnd.openxmlformats-officedocument.presentationml.slideLayout+xml"/>
  <Override PartName="/ppt/slideLayouts/slideLayout200.xml" ContentType="application/vnd.openxmlformats-officedocument.presentationml.slideLayout+xml"/>
  <Override PartName="/ppt/slideLayouts/slideLayout201.xml" ContentType="application/vnd.openxmlformats-officedocument.presentationml.slideLayout+xml"/>
  <Override PartName="/ppt/slideLayouts/slideLayout202.xml" ContentType="application/vnd.openxmlformats-officedocument.presentationml.slideLayout+xml"/>
  <Override PartName="/ppt/slideLayouts/slideLayout203.xml" ContentType="application/vnd.openxmlformats-officedocument.presentationml.slideLayout+xml"/>
  <Override PartName="/ppt/slideLayouts/slideLayout204.xml" ContentType="application/vnd.openxmlformats-officedocument.presentationml.slideLayout+xml"/>
  <Override PartName="/ppt/slideLayouts/slideLayout205.xml" ContentType="application/vnd.openxmlformats-officedocument.presentationml.slideLayout+xml"/>
  <Override PartName="/ppt/slideLayouts/slideLayout206.xml" ContentType="application/vnd.openxmlformats-officedocument.presentationml.slideLayout+xml"/>
  <Override PartName="/ppt/slideLayouts/slideLayout207.xml" ContentType="application/vnd.openxmlformats-officedocument.presentationml.slideLayout+xml"/>
  <Override PartName="/ppt/slideLayouts/slideLayout208.xml" ContentType="application/vnd.openxmlformats-officedocument.presentationml.slideLayout+xml"/>
  <Override PartName="/ppt/slideLayouts/slideLayout209.xml" ContentType="application/vnd.openxmlformats-officedocument.presentationml.slideLayout+xml"/>
  <Override PartName="/ppt/theme/theme19.xml" ContentType="application/vnd.openxmlformats-officedocument.theme+xml"/>
  <Override PartName="/ppt/slideLayouts/slideLayout210.xml" ContentType="application/vnd.openxmlformats-officedocument.presentationml.slideLayout+xml"/>
  <Override PartName="/ppt/slideLayouts/slideLayout211.xml" ContentType="application/vnd.openxmlformats-officedocument.presentationml.slideLayout+xml"/>
  <Override PartName="/ppt/slideLayouts/slideLayout212.xml" ContentType="application/vnd.openxmlformats-officedocument.presentationml.slideLayout+xml"/>
  <Override PartName="/ppt/slideLayouts/slideLayout213.xml" ContentType="application/vnd.openxmlformats-officedocument.presentationml.slideLayout+xml"/>
  <Override PartName="/ppt/slideLayouts/slideLayout214.xml" ContentType="application/vnd.openxmlformats-officedocument.presentationml.slideLayout+xml"/>
  <Override PartName="/ppt/slideLayouts/slideLayout215.xml" ContentType="application/vnd.openxmlformats-officedocument.presentationml.slideLayout+xml"/>
  <Override PartName="/ppt/slideLayouts/slideLayout216.xml" ContentType="application/vnd.openxmlformats-officedocument.presentationml.slideLayout+xml"/>
  <Override PartName="/ppt/slideLayouts/slideLayout217.xml" ContentType="application/vnd.openxmlformats-officedocument.presentationml.slideLayout+xml"/>
  <Override PartName="/ppt/slideLayouts/slideLayout218.xml" ContentType="application/vnd.openxmlformats-officedocument.presentationml.slideLayout+xml"/>
  <Override PartName="/ppt/slideLayouts/slideLayout219.xml" ContentType="application/vnd.openxmlformats-officedocument.presentationml.slideLayout+xml"/>
  <Override PartName="/ppt/slideLayouts/slideLayout220.xml" ContentType="application/vnd.openxmlformats-officedocument.presentationml.slideLayout+xml"/>
  <Override PartName="/ppt/theme/theme20.xml" ContentType="application/vnd.openxmlformats-officedocument.theme+xml"/>
  <Override PartName="/ppt/slideLayouts/slideLayout221.xml" ContentType="application/vnd.openxmlformats-officedocument.presentationml.slideLayout+xml"/>
  <Override PartName="/ppt/slideLayouts/slideLayout222.xml" ContentType="application/vnd.openxmlformats-officedocument.presentationml.slideLayout+xml"/>
  <Override PartName="/ppt/slideLayouts/slideLayout223.xml" ContentType="application/vnd.openxmlformats-officedocument.presentationml.slideLayout+xml"/>
  <Override PartName="/ppt/slideLayouts/slideLayout224.xml" ContentType="application/vnd.openxmlformats-officedocument.presentationml.slideLayout+xml"/>
  <Override PartName="/ppt/slideLayouts/slideLayout225.xml" ContentType="application/vnd.openxmlformats-officedocument.presentationml.slideLayout+xml"/>
  <Override PartName="/ppt/slideLayouts/slideLayout226.xml" ContentType="application/vnd.openxmlformats-officedocument.presentationml.slideLayout+xml"/>
  <Override PartName="/ppt/slideLayouts/slideLayout227.xml" ContentType="application/vnd.openxmlformats-officedocument.presentationml.slideLayout+xml"/>
  <Override PartName="/ppt/slideLayouts/slideLayout228.xml" ContentType="application/vnd.openxmlformats-officedocument.presentationml.slideLayout+xml"/>
  <Override PartName="/ppt/slideLayouts/slideLayout229.xml" ContentType="application/vnd.openxmlformats-officedocument.presentationml.slideLayout+xml"/>
  <Override PartName="/ppt/slideLayouts/slideLayout230.xml" ContentType="application/vnd.openxmlformats-officedocument.presentationml.slideLayout+xml"/>
  <Override PartName="/ppt/slideLayouts/slideLayout231.xml" ContentType="application/vnd.openxmlformats-officedocument.presentationml.slideLayout+xml"/>
  <Override PartName="/ppt/theme/theme21.xml" ContentType="application/vnd.openxmlformats-officedocument.theme+xml"/>
  <Override PartName="/ppt/slideLayouts/slideLayout232.xml" ContentType="application/vnd.openxmlformats-officedocument.presentationml.slideLayout+xml"/>
  <Override PartName="/ppt/slideLayouts/slideLayout233.xml" ContentType="application/vnd.openxmlformats-officedocument.presentationml.slideLayout+xml"/>
  <Override PartName="/ppt/slideLayouts/slideLayout234.xml" ContentType="application/vnd.openxmlformats-officedocument.presentationml.slideLayout+xml"/>
  <Override PartName="/ppt/slideLayouts/slideLayout235.xml" ContentType="application/vnd.openxmlformats-officedocument.presentationml.slideLayout+xml"/>
  <Override PartName="/ppt/slideLayouts/slideLayout236.xml" ContentType="application/vnd.openxmlformats-officedocument.presentationml.slideLayout+xml"/>
  <Override PartName="/ppt/slideLayouts/slideLayout237.xml" ContentType="application/vnd.openxmlformats-officedocument.presentationml.slideLayout+xml"/>
  <Override PartName="/ppt/slideLayouts/slideLayout238.xml" ContentType="application/vnd.openxmlformats-officedocument.presentationml.slideLayout+xml"/>
  <Override PartName="/ppt/slideLayouts/slideLayout239.xml" ContentType="application/vnd.openxmlformats-officedocument.presentationml.slideLayout+xml"/>
  <Override PartName="/ppt/slideLayouts/slideLayout240.xml" ContentType="application/vnd.openxmlformats-officedocument.presentationml.slideLayout+xml"/>
  <Override PartName="/ppt/slideLayouts/slideLayout241.xml" ContentType="application/vnd.openxmlformats-officedocument.presentationml.slideLayout+xml"/>
  <Override PartName="/ppt/slideLayouts/slideLayout242.xml" ContentType="application/vnd.openxmlformats-officedocument.presentationml.slideLayout+xml"/>
  <Override PartName="/ppt/theme/theme22.xml" ContentType="application/vnd.openxmlformats-officedocument.theme+xml"/>
  <Override PartName="/ppt/slideLayouts/slideLayout243.xml" ContentType="application/vnd.openxmlformats-officedocument.presentationml.slideLayout+xml"/>
  <Override PartName="/ppt/slideLayouts/slideLayout244.xml" ContentType="application/vnd.openxmlformats-officedocument.presentationml.slideLayout+xml"/>
  <Override PartName="/ppt/slideLayouts/slideLayout245.xml" ContentType="application/vnd.openxmlformats-officedocument.presentationml.slideLayout+xml"/>
  <Override PartName="/ppt/slideLayouts/slideLayout246.xml" ContentType="application/vnd.openxmlformats-officedocument.presentationml.slideLayout+xml"/>
  <Override PartName="/ppt/slideLayouts/slideLayout247.xml" ContentType="application/vnd.openxmlformats-officedocument.presentationml.slideLayout+xml"/>
  <Override PartName="/ppt/slideLayouts/slideLayout248.xml" ContentType="application/vnd.openxmlformats-officedocument.presentationml.slideLayout+xml"/>
  <Override PartName="/ppt/slideLayouts/slideLayout249.xml" ContentType="application/vnd.openxmlformats-officedocument.presentationml.slideLayout+xml"/>
  <Override PartName="/ppt/slideLayouts/slideLayout250.xml" ContentType="application/vnd.openxmlformats-officedocument.presentationml.slideLayout+xml"/>
  <Override PartName="/ppt/slideLayouts/slideLayout251.xml" ContentType="application/vnd.openxmlformats-officedocument.presentationml.slideLayout+xml"/>
  <Override PartName="/ppt/slideLayouts/slideLayout252.xml" ContentType="application/vnd.openxmlformats-officedocument.presentationml.slideLayout+xml"/>
  <Override PartName="/ppt/slideLayouts/slideLayout253.xml" ContentType="application/vnd.openxmlformats-officedocument.presentationml.slideLayout+xml"/>
  <Override PartName="/ppt/theme/theme23.xml" ContentType="application/vnd.openxmlformats-officedocument.theme+xml"/>
  <Override PartName="/ppt/slideLayouts/slideLayout254.xml" ContentType="application/vnd.openxmlformats-officedocument.presentationml.slideLayout+xml"/>
  <Override PartName="/ppt/slideLayouts/slideLayout255.xml" ContentType="application/vnd.openxmlformats-officedocument.presentationml.slideLayout+xml"/>
  <Override PartName="/ppt/slideLayouts/slideLayout256.xml" ContentType="application/vnd.openxmlformats-officedocument.presentationml.slideLayout+xml"/>
  <Override PartName="/ppt/slideLayouts/slideLayout257.xml" ContentType="application/vnd.openxmlformats-officedocument.presentationml.slideLayout+xml"/>
  <Override PartName="/ppt/slideLayouts/slideLayout258.xml" ContentType="application/vnd.openxmlformats-officedocument.presentationml.slideLayout+xml"/>
  <Override PartName="/ppt/slideLayouts/slideLayout259.xml" ContentType="application/vnd.openxmlformats-officedocument.presentationml.slideLayout+xml"/>
  <Override PartName="/ppt/slideLayouts/slideLayout260.xml" ContentType="application/vnd.openxmlformats-officedocument.presentationml.slideLayout+xml"/>
  <Override PartName="/ppt/slideLayouts/slideLayout261.xml" ContentType="application/vnd.openxmlformats-officedocument.presentationml.slideLayout+xml"/>
  <Override PartName="/ppt/slideLayouts/slideLayout262.xml" ContentType="application/vnd.openxmlformats-officedocument.presentationml.slideLayout+xml"/>
  <Override PartName="/ppt/slideLayouts/slideLayout263.xml" ContentType="application/vnd.openxmlformats-officedocument.presentationml.slideLayout+xml"/>
  <Override PartName="/ppt/slideLayouts/slideLayout264.xml" ContentType="application/vnd.openxmlformats-officedocument.presentationml.slideLayout+xml"/>
  <Override PartName="/ppt/theme/theme24.xml" ContentType="application/vnd.openxmlformats-officedocument.theme+xml"/>
  <Override PartName="/ppt/slideLayouts/slideLayout265.xml" ContentType="application/vnd.openxmlformats-officedocument.presentationml.slideLayout+xml"/>
  <Override PartName="/ppt/slideLayouts/slideLayout266.xml" ContentType="application/vnd.openxmlformats-officedocument.presentationml.slideLayout+xml"/>
  <Override PartName="/ppt/slideLayouts/slideLayout267.xml" ContentType="application/vnd.openxmlformats-officedocument.presentationml.slideLayout+xml"/>
  <Override PartName="/ppt/slideLayouts/slideLayout268.xml" ContentType="application/vnd.openxmlformats-officedocument.presentationml.slideLayout+xml"/>
  <Override PartName="/ppt/slideLayouts/slideLayout269.xml" ContentType="application/vnd.openxmlformats-officedocument.presentationml.slideLayout+xml"/>
  <Override PartName="/ppt/slideLayouts/slideLayout270.xml" ContentType="application/vnd.openxmlformats-officedocument.presentationml.slideLayout+xml"/>
  <Override PartName="/ppt/slideLayouts/slideLayout271.xml" ContentType="application/vnd.openxmlformats-officedocument.presentationml.slideLayout+xml"/>
  <Override PartName="/ppt/slideLayouts/slideLayout272.xml" ContentType="application/vnd.openxmlformats-officedocument.presentationml.slideLayout+xml"/>
  <Override PartName="/ppt/slideLayouts/slideLayout273.xml" ContentType="application/vnd.openxmlformats-officedocument.presentationml.slideLayout+xml"/>
  <Override PartName="/ppt/slideLayouts/slideLayout274.xml" ContentType="application/vnd.openxmlformats-officedocument.presentationml.slideLayout+xml"/>
  <Override PartName="/ppt/slideLayouts/slideLayout275.xml" ContentType="application/vnd.openxmlformats-officedocument.presentationml.slideLayout+xml"/>
  <Override PartName="/ppt/theme/theme25.xml" ContentType="application/vnd.openxmlformats-officedocument.theme+xml"/>
  <Override PartName="/ppt/slideLayouts/slideLayout276.xml" ContentType="application/vnd.openxmlformats-officedocument.presentationml.slideLayout+xml"/>
  <Override PartName="/ppt/slideLayouts/slideLayout277.xml" ContentType="application/vnd.openxmlformats-officedocument.presentationml.slideLayout+xml"/>
  <Override PartName="/ppt/slideLayouts/slideLayout278.xml" ContentType="application/vnd.openxmlformats-officedocument.presentationml.slideLayout+xml"/>
  <Override PartName="/ppt/slideLayouts/slideLayout279.xml" ContentType="application/vnd.openxmlformats-officedocument.presentationml.slideLayout+xml"/>
  <Override PartName="/ppt/slideLayouts/slideLayout280.xml" ContentType="application/vnd.openxmlformats-officedocument.presentationml.slideLayout+xml"/>
  <Override PartName="/ppt/slideLayouts/slideLayout281.xml" ContentType="application/vnd.openxmlformats-officedocument.presentationml.slideLayout+xml"/>
  <Override PartName="/ppt/slideLayouts/slideLayout282.xml" ContentType="application/vnd.openxmlformats-officedocument.presentationml.slideLayout+xml"/>
  <Override PartName="/ppt/slideLayouts/slideLayout283.xml" ContentType="application/vnd.openxmlformats-officedocument.presentationml.slideLayout+xml"/>
  <Override PartName="/ppt/slideLayouts/slideLayout284.xml" ContentType="application/vnd.openxmlformats-officedocument.presentationml.slideLayout+xml"/>
  <Override PartName="/ppt/slideLayouts/slideLayout285.xml" ContentType="application/vnd.openxmlformats-officedocument.presentationml.slideLayout+xml"/>
  <Override PartName="/ppt/slideLayouts/slideLayout286.xml" ContentType="application/vnd.openxmlformats-officedocument.presentationml.slideLayout+xml"/>
  <Override PartName="/ppt/theme/theme26.xml" ContentType="application/vnd.openxmlformats-officedocument.theme+xml"/>
  <Override PartName="/ppt/slideLayouts/slideLayout287.xml" ContentType="application/vnd.openxmlformats-officedocument.presentationml.slideLayout+xml"/>
  <Override PartName="/ppt/slideLayouts/slideLayout288.xml" ContentType="application/vnd.openxmlformats-officedocument.presentationml.slideLayout+xml"/>
  <Override PartName="/ppt/slideLayouts/slideLayout289.xml" ContentType="application/vnd.openxmlformats-officedocument.presentationml.slideLayout+xml"/>
  <Override PartName="/ppt/slideLayouts/slideLayout290.xml" ContentType="application/vnd.openxmlformats-officedocument.presentationml.slideLayout+xml"/>
  <Override PartName="/ppt/slideLayouts/slideLayout291.xml" ContentType="application/vnd.openxmlformats-officedocument.presentationml.slideLayout+xml"/>
  <Override PartName="/ppt/slideLayouts/slideLayout292.xml" ContentType="application/vnd.openxmlformats-officedocument.presentationml.slideLayout+xml"/>
  <Override PartName="/ppt/slideLayouts/slideLayout293.xml" ContentType="application/vnd.openxmlformats-officedocument.presentationml.slideLayout+xml"/>
  <Override PartName="/ppt/slideLayouts/slideLayout294.xml" ContentType="application/vnd.openxmlformats-officedocument.presentationml.slideLayout+xml"/>
  <Override PartName="/ppt/slideLayouts/slideLayout295.xml" ContentType="application/vnd.openxmlformats-officedocument.presentationml.slideLayout+xml"/>
  <Override PartName="/ppt/slideLayouts/slideLayout296.xml" ContentType="application/vnd.openxmlformats-officedocument.presentationml.slideLayout+xml"/>
  <Override PartName="/ppt/slideLayouts/slideLayout297.xml" ContentType="application/vnd.openxmlformats-officedocument.presentationml.slideLayout+xml"/>
  <Override PartName="/ppt/theme/theme27.xml" ContentType="application/vnd.openxmlformats-officedocument.theme+xml"/>
  <Override PartName="/ppt/slideLayouts/slideLayout298.xml" ContentType="application/vnd.openxmlformats-officedocument.presentationml.slideLayout+xml"/>
  <Override PartName="/ppt/slideLayouts/slideLayout299.xml" ContentType="application/vnd.openxmlformats-officedocument.presentationml.slideLayout+xml"/>
  <Override PartName="/ppt/slideLayouts/slideLayout300.xml" ContentType="application/vnd.openxmlformats-officedocument.presentationml.slideLayout+xml"/>
  <Override PartName="/ppt/slideLayouts/slideLayout301.xml" ContentType="application/vnd.openxmlformats-officedocument.presentationml.slideLayout+xml"/>
  <Override PartName="/ppt/slideLayouts/slideLayout302.xml" ContentType="application/vnd.openxmlformats-officedocument.presentationml.slideLayout+xml"/>
  <Override PartName="/ppt/slideLayouts/slideLayout303.xml" ContentType="application/vnd.openxmlformats-officedocument.presentationml.slideLayout+xml"/>
  <Override PartName="/ppt/slideLayouts/slideLayout304.xml" ContentType="application/vnd.openxmlformats-officedocument.presentationml.slideLayout+xml"/>
  <Override PartName="/ppt/slideLayouts/slideLayout305.xml" ContentType="application/vnd.openxmlformats-officedocument.presentationml.slideLayout+xml"/>
  <Override PartName="/ppt/slideLayouts/slideLayout306.xml" ContentType="application/vnd.openxmlformats-officedocument.presentationml.slideLayout+xml"/>
  <Override PartName="/ppt/slideLayouts/slideLayout307.xml" ContentType="application/vnd.openxmlformats-officedocument.presentationml.slideLayout+xml"/>
  <Override PartName="/ppt/slideLayouts/slideLayout308.xml" ContentType="application/vnd.openxmlformats-officedocument.presentationml.slideLayout+xml"/>
  <Override PartName="/ppt/theme/theme28.xml" ContentType="application/vnd.openxmlformats-officedocument.theme+xml"/>
  <Override PartName="/ppt/slideLayouts/slideLayout309.xml" ContentType="application/vnd.openxmlformats-officedocument.presentationml.slideLayout+xml"/>
  <Override PartName="/ppt/slideLayouts/slideLayout310.xml" ContentType="application/vnd.openxmlformats-officedocument.presentationml.slideLayout+xml"/>
  <Override PartName="/ppt/slideLayouts/slideLayout311.xml" ContentType="application/vnd.openxmlformats-officedocument.presentationml.slideLayout+xml"/>
  <Override PartName="/ppt/slideLayouts/slideLayout312.xml" ContentType="application/vnd.openxmlformats-officedocument.presentationml.slideLayout+xml"/>
  <Override PartName="/ppt/slideLayouts/slideLayout313.xml" ContentType="application/vnd.openxmlformats-officedocument.presentationml.slideLayout+xml"/>
  <Override PartName="/ppt/slideLayouts/slideLayout314.xml" ContentType="application/vnd.openxmlformats-officedocument.presentationml.slideLayout+xml"/>
  <Override PartName="/ppt/slideLayouts/slideLayout315.xml" ContentType="application/vnd.openxmlformats-officedocument.presentationml.slideLayout+xml"/>
  <Override PartName="/ppt/slideLayouts/slideLayout316.xml" ContentType="application/vnd.openxmlformats-officedocument.presentationml.slideLayout+xml"/>
  <Override PartName="/ppt/slideLayouts/slideLayout317.xml" ContentType="application/vnd.openxmlformats-officedocument.presentationml.slideLayout+xml"/>
  <Override PartName="/ppt/slideLayouts/slideLayout318.xml" ContentType="application/vnd.openxmlformats-officedocument.presentationml.slideLayout+xml"/>
  <Override PartName="/ppt/slideLayouts/slideLayout319.xml" ContentType="application/vnd.openxmlformats-officedocument.presentationml.slideLayout+xml"/>
  <Override PartName="/ppt/theme/theme29.xml" ContentType="application/vnd.openxmlformats-officedocument.theme+xml"/>
  <Override PartName="/ppt/slideLayouts/slideLayout320.xml" ContentType="application/vnd.openxmlformats-officedocument.presentationml.slideLayout+xml"/>
  <Override PartName="/ppt/slideLayouts/slideLayout321.xml" ContentType="application/vnd.openxmlformats-officedocument.presentationml.slideLayout+xml"/>
  <Override PartName="/ppt/slideLayouts/slideLayout322.xml" ContentType="application/vnd.openxmlformats-officedocument.presentationml.slideLayout+xml"/>
  <Override PartName="/ppt/slideLayouts/slideLayout323.xml" ContentType="application/vnd.openxmlformats-officedocument.presentationml.slideLayout+xml"/>
  <Override PartName="/ppt/slideLayouts/slideLayout324.xml" ContentType="application/vnd.openxmlformats-officedocument.presentationml.slideLayout+xml"/>
  <Override PartName="/ppt/slideLayouts/slideLayout325.xml" ContentType="application/vnd.openxmlformats-officedocument.presentationml.slideLayout+xml"/>
  <Override PartName="/ppt/slideLayouts/slideLayout326.xml" ContentType="application/vnd.openxmlformats-officedocument.presentationml.slideLayout+xml"/>
  <Override PartName="/ppt/slideLayouts/slideLayout327.xml" ContentType="application/vnd.openxmlformats-officedocument.presentationml.slideLayout+xml"/>
  <Override PartName="/ppt/slideLayouts/slideLayout328.xml" ContentType="application/vnd.openxmlformats-officedocument.presentationml.slideLayout+xml"/>
  <Override PartName="/ppt/slideLayouts/slideLayout329.xml" ContentType="application/vnd.openxmlformats-officedocument.presentationml.slideLayout+xml"/>
  <Override PartName="/ppt/slideLayouts/slideLayout330.xml" ContentType="application/vnd.openxmlformats-officedocument.presentationml.slideLayout+xml"/>
  <Override PartName="/ppt/theme/theme30.xml" ContentType="application/vnd.openxmlformats-officedocument.theme+xml"/>
  <Override PartName="/ppt/slideLayouts/slideLayout331.xml" ContentType="application/vnd.openxmlformats-officedocument.presentationml.slideLayout+xml"/>
  <Override PartName="/ppt/slideLayouts/slideLayout332.xml" ContentType="application/vnd.openxmlformats-officedocument.presentationml.slideLayout+xml"/>
  <Override PartName="/ppt/slideLayouts/slideLayout333.xml" ContentType="application/vnd.openxmlformats-officedocument.presentationml.slideLayout+xml"/>
  <Override PartName="/ppt/slideLayouts/slideLayout334.xml" ContentType="application/vnd.openxmlformats-officedocument.presentationml.slideLayout+xml"/>
  <Override PartName="/ppt/slideLayouts/slideLayout335.xml" ContentType="application/vnd.openxmlformats-officedocument.presentationml.slideLayout+xml"/>
  <Override PartName="/ppt/slideLayouts/slideLayout336.xml" ContentType="application/vnd.openxmlformats-officedocument.presentationml.slideLayout+xml"/>
  <Override PartName="/ppt/slideLayouts/slideLayout337.xml" ContentType="application/vnd.openxmlformats-officedocument.presentationml.slideLayout+xml"/>
  <Override PartName="/ppt/slideLayouts/slideLayout338.xml" ContentType="application/vnd.openxmlformats-officedocument.presentationml.slideLayout+xml"/>
  <Override PartName="/ppt/slideLayouts/slideLayout339.xml" ContentType="application/vnd.openxmlformats-officedocument.presentationml.slideLayout+xml"/>
  <Override PartName="/ppt/slideLayouts/slideLayout340.xml" ContentType="application/vnd.openxmlformats-officedocument.presentationml.slideLayout+xml"/>
  <Override PartName="/ppt/slideLayouts/slideLayout341.xml" ContentType="application/vnd.openxmlformats-officedocument.presentationml.slideLayout+xml"/>
  <Override PartName="/ppt/theme/theme31.xml" ContentType="application/vnd.openxmlformats-officedocument.theme+xml"/>
  <Override PartName="/ppt/slideLayouts/slideLayout342.xml" ContentType="application/vnd.openxmlformats-officedocument.presentationml.slideLayout+xml"/>
  <Override PartName="/ppt/slideLayouts/slideLayout343.xml" ContentType="application/vnd.openxmlformats-officedocument.presentationml.slideLayout+xml"/>
  <Override PartName="/ppt/slideLayouts/slideLayout344.xml" ContentType="application/vnd.openxmlformats-officedocument.presentationml.slideLayout+xml"/>
  <Override PartName="/ppt/slideLayouts/slideLayout345.xml" ContentType="application/vnd.openxmlformats-officedocument.presentationml.slideLayout+xml"/>
  <Override PartName="/ppt/slideLayouts/slideLayout346.xml" ContentType="application/vnd.openxmlformats-officedocument.presentationml.slideLayout+xml"/>
  <Override PartName="/ppt/slideLayouts/slideLayout347.xml" ContentType="application/vnd.openxmlformats-officedocument.presentationml.slideLayout+xml"/>
  <Override PartName="/ppt/slideLayouts/slideLayout348.xml" ContentType="application/vnd.openxmlformats-officedocument.presentationml.slideLayout+xml"/>
  <Override PartName="/ppt/slideLayouts/slideLayout349.xml" ContentType="application/vnd.openxmlformats-officedocument.presentationml.slideLayout+xml"/>
  <Override PartName="/ppt/slideLayouts/slideLayout350.xml" ContentType="application/vnd.openxmlformats-officedocument.presentationml.slideLayout+xml"/>
  <Override PartName="/ppt/slideLayouts/slideLayout351.xml" ContentType="application/vnd.openxmlformats-officedocument.presentationml.slideLayout+xml"/>
  <Override PartName="/ppt/slideLayouts/slideLayout352.xml" ContentType="application/vnd.openxmlformats-officedocument.presentationml.slideLayout+xml"/>
  <Override PartName="/ppt/slideLayouts/slideLayout353.xml" ContentType="application/vnd.openxmlformats-officedocument.presentationml.slideLayout+xml"/>
  <Override PartName="/ppt/slideLayouts/slideLayout354.xml" ContentType="application/vnd.openxmlformats-officedocument.presentationml.slideLayout+xml"/>
  <Override PartName="/ppt/theme/theme32.xml" ContentType="application/vnd.openxmlformats-officedocument.theme+xml"/>
  <Override PartName="/ppt/theme/theme3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4.xml" ContentType="application/vnd.openxmlformats-officedocument.presentationml.notesSlide+xml"/>
  <Override PartName="/ppt/embeddings/oleObject3.bin" ContentType="application/vnd.openxmlformats-officedocument.oleObject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52" r:id="rId1"/>
    <p:sldMasterId id="2147483655" r:id="rId2"/>
    <p:sldMasterId id="2147483656" r:id="rId3"/>
    <p:sldMasterId id="2147483675" r:id="rId4"/>
    <p:sldMasterId id="2147483676" r:id="rId5"/>
    <p:sldMasterId id="2147483677" r:id="rId6"/>
    <p:sldMasterId id="2147483678" r:id="rId7"/>
    <p:sldMasterId id="2147483679" r:id="rId8"/>
    <p:sldMasterId id="2147483680" r:id="rId9"/>
    <p:sldMasterId id="2147483681" r:id="rId10"/>
    <p:sldMasterId id="2147483682" r:id="rId11"/>
    <p:sldMasterId id="2147483683" r:id="rId12"/>
    <p:sldMasterId id="2147483684" r:id="rId13"/>
    <p:sldMasterId id="2147483685" r:id="rId14"/>
    <p:sldMasterId id="2147483686" r:id="rId15"/>
    <p:sldMasterId id="2147483687" r:id="rId16"/>
    <p:sldMasterId id="2147483688" r:id="rId17"/>
    <p:sldMasterId id="2147483689" r:id="rId18"/>
    <p:sldMasterId id="2147483690" r:id="rId19"/>
    <p:sldMasterId id="2147483691" r:id="rId20"/>
    <p:sldMasterId id="2147483692" r:id="rId21"/>
    <p:sldMasterId id="2147483693" r:id="rId22"/>
    <p:sldMasterId id="2147483694" r:id="rId23"/>
    <p:sldMasterId id="2147483695" r:id="rId24"/>
    <p:sldMasterId id="2147483696" r:id="rId25"/>
    <p:sldMasterId id="2147483697" r:id="rId26"/>
    <p:sldMasterId id="2147483698" r:id="rId27"/>
    <p:sldMasterId id="2147483699" r:id="rId28"/>
    <p:sldMasterId id="2147483700" r:id="rId29"/>
    <p:sldMasterId id="2147483701" r:id="rId30"/>
    <p:sldMasterId id="2147483702" r:id="rId31"/>
    <p:sldMasterId id="2147484308" r:id="rId32"/>
  </p:sldMasterIdLst>
  <p:notesMasterIdLst>
    <p:notesMasterId r:id="rId78"/>
  </p:notesMasterIdLst>
  <p:sldIdLst>
    <p:sldId id="372" r:id="rId33"/>
    <p:sldId id="262" r:id="rId34"/>
    <p:sldId id="407" r:id="rId35"/>
    <p:sldId id="373" r:id="rId36"/>
    <p:sldId id="375" r:id="rId37"/>
    <p:sldId id="376" r:id="rId38"/>
    <p:sldId id="391" r:id="rId39"/>
    <p:sldId id="377" r:id="rId40"/>
    <p:sldId id="281" r:id="rId41"/>
    <p:sldId id="278" r:id="rId42"/>
    <p:sldId id="388" r:id="rId43"/>
    <p:sldId id="379" r:id="rId44"/>
    <p:sldId id="380" r:id="rId45"/>
    <p:sldId id="279" r:id="rId46"/>
    <p:sldId id="381" r:id="rId47"/>
    <p:sldId id="382" r:id="rId48"/>
    <p:sldId id="383" r:id="rId49"/>
    <p:sldId id="384" r:id="rId50"/>
    <p:sldId id="385" r:id="rId51"/>
    <p:sldId id="386" r:id="rId52"/>
    <p:sldId id="389" r:id="rId53"/>
    <p:sldId id="390" r:id="rId54"/>
    <p:sldId id="392" r:id="rId55"/>
    <p:sldId id="393" r:id="rId56"/>
    <p:sldId id="394" r:id="rId57"/>
    <p:sldId id="395" r:id="rId58"/>
    <p:sldId id="408" r:id="rId59"/>
    <p:sldId id="396" r:id="rId60"/>
    <p:sldId id="311" r:id="rId61"/>
    <p:sldId id="397" r:id="rId62"/>
    <p:sldId id="398" r:id="rId63"/>
    <p:sldId id="399" r:id="rId64"/>
    <p:sldId id="400" r:id="rId65"/>
    <p:sldId id="333" r:id="rId66"/>
    <p:sldId id="401" r:id="rId67"/>
    <p:sldId id="332" r:id="rId68"/>
    <p:sldId id="402" r:id="rId69"/>
    <p:sldId id="403" r:id="rId70"/>
    <p:sldId id="405" r:id="rId71"/>
    <p:sldId id="406" r:id="rId72"/>
    <p:sldId id="413" r:id="rId73"/>
    <p:sldId id="414" r:id="rId74"/>
    <p:sldId id="415" r:id="rId75"/>
    <p:sldId id="417" r:id="rId76"/>
    <p:sldId id="418" r:id="rId77"/>
  </p:sldIdLst>
  <p:sldSz cx="13004800" cy="9753600"/>
  <p:notesSz cx="6858000" cy="91440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1pPr>
    <a:lvl2pPr marL="4572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2pPr>
    <a:lvl3pPr marL="9144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3pPr>
    <a:lvl4pPr marL="13716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4pPr>
    <a:lvl5pPr marL="1828800" algn="ctr" rtl="0" fontAlgn="base">
      <a:spcBef>
        <a:spcPct val="0"/>
      </a:spcBef>
      <a:spcAft>
        <a:spcPct val="0"/>
      </a:spcAft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5pPr>
    <a:lvl6pPr marL="22860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6pPr>
    <a:lvl7pPr marL="27432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7pPr>
    <a:lvl8pPr marL="32004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8pPr>
    <a:lvl9pPr marL="3657600" algn="l" defTabSz="457200" rtl="0" eaLnBrk="1" latinLnBrk="0" hangingPunct="1">
      <a:defRPr sz="4200" kern="1200">
        <a:solidFill>
          <a:srgbClr val="FFFFFF"/>
        </a:solidFill>
        <a:latin typeface="Gill Sans" charset="0"/>
        <a:ea typeface="ヒラギノ角ゴ ProN W3" charset="0"/>
        <a:cs typeface="ヒラギノ角ゴ ProN W3" charset="0"/>
        <a:sym typeface="Gill Sans" charset="0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55" autoAdjust="0"/>
    <p:restoredTop sz="94725" autoAdjust="0"/>
  </p:normalViewPr>
  <p:slideViewPr>
    <p:cSldViewPr>
      <p:cViewPr>
        <p:scale>
          <a:sx n="50" d="100"/>
          <a:sy n="50" d="100"/>
        </p:scale>
        <p:origin x="-568" y="-288"/>
      </p:cViewPr>
      <p:guideLst>
        <p:guide orient="horz" pos="3072"/>
        <p:guide pos="40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12256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4" Type="http://schemas.openxmlformats.org/officeDocument/2006/relationships/slideMaster" Target="slideMasters/slideMaster14.xml"/><Relationship Id="rId15" Type="http://schemas.openxmlformats.org/officeDocument/2006/relationships/slideMaster" Target="slideMasters/slideMaster15.xml"/><Relationship Id="rId16" Type="http://schemas.openxmlformats.org/officeDocument/2006/relationships/slideMaster" Target="slideMasters/slideMaster16.xml"/><Relationship Id="rId17" Type="http://schemas.openxmlformats.org/officeDocument/2006/relationships/slideMaster" Target="slideMasters/slideMaster17.xml"/><Relationship Id="rId18" Type="http://schemas.openxmlformats.org/officeDocument/2006/relationships/slideMaster" Target="slideMasters/slideMaster18.xml"/><Relationship Id="rId19" Type="http://schemas.openxmlformats.org/officeDocument/2006/relationships/slideMaster" Target="slideMasters/slideMaster19.xml"/><Relationship Id="rId63" Type="http://schemas.openxmlformats.org/officeDocument/2006/relationships/slide" Target="slides/slide31.xml"/><Relationship Id="rId64" Type="http://schemas.openxmlformats.org/officeDocument/2006/relationships/slide" Target="slides/slide32.xml"/><Relationship Id="rId65" Type="http://schemas.openxmlformats.org/officeDocument/2006/relationships/slide" Target="slides/slide33.xml"/><Relationship Id="rId66" Type="http://schemas.openxmlformats.org/officeDocument/2006/relationships/slide" Target="slides/slide34.xml"/><Relationship Id="rId67" Type="http://schemas.openxmlformats.org/officeDocument/2006/relationships/slide" Target="slides/slide35.xml"/><Relationship Id="rId68" Type="http://schemas.openxmlformats.org/officeDocument/2006/relationships/slide" Target="slides/slide36.xml"/><Relationship Id="rId69" Type="http://schemas.openxmlformats.org/officeDocument/2006/relationships/slide" Target="slides/slide37.xml"/><Relationship Id="rId50" Type="http://schemas.openxmlformats.org/officeDocument/2006/relationships/slide" Target="slides/slide18.xml"/><Relationship Id="rId51" Type="http://schemas.openxmlformats.org/officeDocument/2006/relationships/slide" Target="slides/slide19.xml"/><Relationship Id="rId52" Type="http://schemas.openxmlformats.org/officeDocument/2006/relationships/slide" Target="slides/slide20.xml"/><Relationship Id="rId53" Type="http://schemas.openxmlformats.org/officeDocument/2006/relationships/slide" Target="slides/slide21.xml"/><Relationship Id="rId54" Type="http://schemas.openxmlformats.org/officeDocument/2006/relationships/slide" Target="slides/slide22.xml"/><Relationship Id="rId55" Type="http://schemas.openxmlformats.org/officeDocument/2006/relationships/slide" Target="slides/slide23.xml"/><Relationship Id="rId56" Type="http://schemas.openxmlformats.org/officeDocument/2006/relationships/slide" Target="slides/slide24.xml"/><Relationship Id="rId57" Type="http://schemas.openxmlformats.org/officeDocument/2006/relationships/slide" Target="slides/slide25.xml"/><Relationship Id="rId58" Type="http://schemas.openxmlformats.org/officeDocument/2006/relationships/slide" Target="slides/slide26.xml"/><Relationship Id="rId59" Type="http://schemas.openxmlformats.org/officeDocument/2006/relationships/slide" Target="slides/slide27.xml"/><Relationship Id="rId40" Type="http://schemas.openxmlformats.org/officeDocument/2006/relationships/slide" Target="slides/slide8.xml"/><Relationship Id="rId41" Type="http://schemas.openxmlformats.org/officeDocument/2006/relationships/slide" Target="slides/slide9.xml"/><Relationship Id="rId42" Type="http://schemas.openxmlformats.org/officeDocument/2006/relationships/slide" Target="slides/slide10.xml"/><Relationship Id="rId43" Type="http://schemas.openxmlformats.org/officeDocument/2006/relationships/slide" Target="slides/slide11.xml"/><Relationship Id="rId44" Type="http://schemas.openxmlformats.org/officeDocument/2006/relationships/slide" Target="slides/slide12.xml"/><Relationship Id="rId45" Type="http://schemas.openxmlformats.org/officeDocument/2006/relationships/slide" Target="slides/slide13.xml"/><Relationship Id="rId46" Type="http://schemas.openxmlformats.org/officeDocument/2006/relationships/slide" Target="slides/slide14.xml"/><Relationship Id="rId47" Type="http://schemas.openxmlformats.org/officeDocument/2006/relationships/slide" Target="slides/slide15.xml"/><Relationship Id="rId48" Type="http://schemas.openxmlformats.org/officeDocument/2006/relationships/slide" Target="slides/slide16.xml"/><Relationship Id="rId49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Master" Target="slideMasters/slideMaster6.xml"/><Relationship Id="rId7" Type="http://schemas.openxmlformats.org/officeDocument/2006/relationships/slideMaster" Target="slideMasters/slideMaster7.xml"/><Relationship Id="rId8" Type="http://schemas.openxmlformats.org/officeDocument/2006/relationships/slideMaster" Target="slideMasters/slideMaster8.xml"/><Relationship Id="rId9" Type="http://schemas.openxmlformats.org/officeDocument/2006/relationships/slideMaster" Target="slideMasters/slideMaster9.xml"/><Relationship Id="rId30" Type="http://schemas.openxmlformats.org/officeDocument/2006/relationships/slideMaster" Target="slideMasters/slideMaster30.xml"/><Relationship Id="rId31" Type="http://schemas.openxmlformats.org/officeDocument/2006/relationships/slideMaster" Target="slideMasters/slideMaster31.xml"/><Relationship Id="rId32" Type="http://schemas.openxmlformats.org/officeDocument/2006/relationships/slideMaster" Target="slideMasters/slideMaster32.xml"/><Relationship Id="rId33" Type="http://schemas.openxmlformats.org/officeDocument/2006/relationships/slide" Target="slides/slide1.xml"/><Relationship Id="rId34" Type="http://schemas.openxmlformats.org/officeDocument/2006/relationships/slide" Target="slides/slide2.xml"/><Relationship Id="rId35" Type="http://schemas.openxmlformats.org/officeDocument/2006/relationships/slide" Target="slides/slide3.xml"/><Relationship Id="rId36" Type="http://schemas.openxmlformats.org/officeDocument/2006/relationships/slide" Target="slides/slide4.xml"/><Relationship Id="rId37" Type="http://schemas.openxmlformats.org/officeDocument/2006/relationships/slide" Target="slides/slide5.xml"/><Relationship Id="rId38" Type="http://schemas.openxmlformats.org/officeDocument/2006/relationships/slide" Target="slides/slide6.xml"/><Relationship Id="rId39" Type="http://schemas.openxmlformats.org/officeDocument/2006/relationships/slide" Target="slides/slide7.xml"/><Relationship Id="rId80" Type="http://schemas.openxmlformats.org/officeDocument/2006/relationships/presProps" Target="presProps.xml"/><Relationship Id="rId81" Type="http://schemas.openxmlformats.org/officeDocument/2006/relationships/viewProps" Target="viewProps.xml"/><Relationship Id="rId82" Type="http://schemas.openxmlformats.org/officeDocument/2006/relationships/theme" Target="theme/theme1.xml"/><Relationship Id="rId83" Type="http://schemas.openxmlformats.org/officeDocument/2006/relationships/tableStyles" Target="tableStyles.xml"/><Relationship Id="rId70" Type="http://schemas.openxmlformats.org/officeDocument/2006/relationships/slide" Target="slides/slide38.xml"/><Relationship Id="rId71" Type="http://schemas.openxmlformats.org/officeDocument/2006/relationships/slide" Target="slides/slide39.xml"/><Relationship Id="rId72" Type="http://schemas.openxmlformats.org/officeDocument/2006/relationships/slide" Target="slides/slide40.xml"/><Relationship Id="rId20" Type="http://schemas.openxmlformats.org/officeDocument/2006/relationships/slideMaster" Target="slideMasters/slideMaster20.xml"/><Relationship Id="rId21" Type="http://schemas.openxmlformats.org/officeDocument/2006/relationships/slideMaster" Target="slideMasters/slideMaster21.xml"/><Relationship Id="rId22" Type="http://schemas.openxmlformats.org/officeDocument/2006/relationships/slideMaster" Target="slideMasters/slideMaster22.xml"/><Relationship Id="rId23" Type="http://schemas.openxmlformats.org/officeDocument/2006/relationships/slideMaster" Target="slideMasters/slideMaster23.xml"/><Relationship Id="rId24" Type="http://schemas.openxmlformats.org/officeDocument/2006/relationships/slideMaster" Target="slideMasters/slideMaster24.xml"/><Relationship Id="rId25" Type="http://schemas.openxmlformats.org/officeDocument/2006/relationships/slideMaster" Target="slideMasters/slideMaster25.xml"/><Relationship Id="rId26" Type="http://schemas.openxmlformats.org/officeDocument/2006/relationships/slideMaster" Target="slideMasters/slideMaster26.xml"/><Relationship Id="rId27" Type="http://schemas.openxmlformats.org/officeDocument/2006/relationships/slideMaster" Target="slideMasters/slideMaster27.xml"/><Relationship Id="rId28" Type="http://schemas.openxmlformats.org/officeDocument/2006/relationships/slideMaster" Target="slideMasters/slideMaster28.xml"/><Relationship Id="rId29" Type="http://schemas.openxmlformats.org/officeDocument/2006/relationships/slideMaster" Target="slideMasters/slideMaster29.xml"/><Relationship Id="rId73" Type="http://schemas.openxmlformats.org/officeDocument/2006/relationships/slide" Target="slides/slide41.xml"/><Relationship Id="rId74" Type="http://schemas.openxmlformats.org/officeDocument/2006/relationships/slide" Target="slides/slide42.xml"/><Relationship Id="rId75" Type="http://schemas.openxmlformats.org/officeDocument/2006/relationships/slide" Target="slides/slide43.xml"/><Relationship Id="rId76" Type="http://schemas.openxmlformats.org/officeDocument/2006/relationships/slide" Target="slides/slide44.xml"/><Relationship Id="rId77" Type="http://schemas.openxmlformats.org/officeDocument/2006/relationships/slide" Target="slides/slide45.xml"/><Relationship Id="rId78" Type="http://schemas.openxmlformats.org/officeDocument/2006/relationships/notesMaster" Target="notesMasters/notesMaster1.xml"/><Relationship Id="rId79" Type="http://schemas.openxmlformats.org/officeDocument/2006/relationships/printerSettings" Target="printerSettings/printerSettings1.bin"/><Relationship Id="rId60" Type="http://schemas.openxmlformats.org/officeDocument/2006/relationships/slide" Target="slides/slide28.xml"/><Relationship Id="rId61" Type="http://schemas.openxmlformats.org/officeDocument/2006/relationships/slide" Target="slides/slide29.xml"/><Relationship Id="rId62" Type="http://schemas.openxmlformats.org/officeDocument/2006/relationships/slide" Target="slides/slide30.xml"/><Relationship Id="rId10" Type="http://schemas.openxmlformats.org/officeDocument/2006/relationships/slideMaster" Target="slideMasters/slideMaster10.xml"/><Relationship Id="rId11" Type="http://schemas.openxmlformats.org/officeDocument/2006/relationships/slideMaster" Target="slideMasters/slideMaster11.xml"/><Relationship Id="rId12" Type="http://schemas.openxmlformats.org/officeDocument/2006/relationships/slideMaster" Target="slideMasters/slideMaster1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1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5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Rectangle 1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60418" name="Rectangle 2"/>
          <p:cNvSpPr>
            <a:spLocks noGrp="1" noChangeArrowheads="1"/>
          </p:cNvSpPr>
          <p:nvPr>
            <p:ph type="body" sz="quarter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20310448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1200" kern="1200">
        <a:solidFill>
          <a:schemeClr val="tx1"/>
        </a:solidFill>
        <a:latin typeface="Gill Sans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49777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097933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73730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Now around $8600 per capita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dirty="0" smtClean="0"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0594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researchers from Harvard and University of NY School of Public Health</a:t>
            </a: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Rectangle 1"/>
          <p:cNvSpPr>
            <a:spLocks noGrp="1" noRot="1" noChangeAspect="1" noChangeArrowheads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18786" name="Rectangle 2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/>
          <a:lstStyle/>
          <a:p>
            <a:pPr eaLnBrk="1" hangingPunct="1">
              <a:defRPr/>
            </a:pPr>
            <a:r>
              <a:rPr lang="en-US" sz="2200" smtClean="0">
                <a:latin typeface="Lucida Grande" charset="0"/>
                <a:cs typeface="Lucida Grande" charset="0"/>
                <a:sym typeface="Lucida Grande" charset="0"/>
              </a:rPr>
              <a:t>researchers from Harvard and University of NY School of Public Health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4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5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6.xml"/></Relationships>
</file>

<file path=ppt/slideLayouts/_rels/slideLayout1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7.xml"/></Relationships>
</file>

<file path=ppt/slideLayouts/_rels/slideLayout1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8.xml"/></Relationships>
</file>

<file path=ppt/slideLayouts/_rels/slideLayout1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9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0.xml"/></Relationships>
</file>

<file path=ppt/slideLayouts/_rels/slideLayout2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1.xml"/></Relationships>
</file>

<file path=ppt/slideLayouts/_rels/slideLayout2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2.xml"/></Relationships>
</file>

<file path=ppt/slideLayouts/_rels/slideLayout2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3.xml"/></Relationships>
</file>

<file path=ppt/slideLayouts/_rels/slideLayout2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4.xml"/></Relationships>
</file>

<file path=ppt/slideLayouts/_rels/slideLayout2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5.xml"/></Relationships>
</file>

<file path=ppt/slideLayouts/_rels/slideLayout2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6.xml"/></Relationships>
</file>

<file path=ppt/slideLayouts/_rels/slideLayout2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7.xml"/></Relationships>
</file>

<file path=ppt/slideLayouts/_rels/slideLayout2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2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8.xml"/></Relationships>
</file>

<file path=ppt/slideLayouts/_rels/slideLayout3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9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0.xml"/></Relationships>
</file>

<file path=ppt/slideLayouts/_rels/slideLayout3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1.xml"/></Relationships>
</file>

<file path=ppt/slideLayouts/_rels/slideLayout3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9.jpeg"/></Relationships>
</file>

<file path=ppt/slideLayouts/_rels/slideLayout3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10.jpeg"/></Relationships>
</file>

<file path=ppt/slideLayouts/_rels/slideLayout3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11.jpeg"/></Relationships>
</file>

<file path=ppt/slideLayouts/_rels/slideLayout3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10.jpeg"/></Relationships>
</file>

<file path=ppt/slideLayouts/_rels/slideLayout3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/Relationships>
</file>

<file path=ppt/slideLayouts/_rels/slideLayout3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2.xml"/><Relationship Id="rId2" Type="http://schemas.openxmlformats.org/officeDocument/2006/relationships/image" Target="../media/image12.jpeg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705549"/>
      </p:ext>
    </p:extLst>
  </p:cSld>
  <p:clrMapOvr>
    <a:masterClrMapping/>
  </p:clrMapOvr>
  <p:transition xmlns:p14="http://schemas.microsoft.com/office/powerpoint/2010/main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242108"/>
      </p:ext>
    </p:extLst>
  </p:cSld>
  <p:clrMapOvr>
    <a:masterClrMapping/>
  </p:clrMapOvr>
  <p:transition xmlns:p14="http://schemas.microsoft.com/office/powerpoint/2010/main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F0678-C246-994A-885E-757AA727741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8603605"/>
      </p:ext>
    </p:extLst>
  </p:cSld>
  <p:clrMapOvr>
    <a:masterClrMapping/>
  </p:clrMapOvr>
  <p:transition xmlns:p14="http://schemas.microsoft.com/office/powerpoint/2010/main"/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7FC530-F5EC-2846-B5D2-6D38E4F4D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3964708"/>
      </p:ext>
    </p:extLst>
  </p:cSld>
  <p:clrMapOvr>
    <a:masterClrMapping/>
  </p:clrMapOvr>
  <p:transition xmlns:p14="http://schemas.microsoft.com/office/powerpoint/2010/main"/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870326-9629-E84A-84AD-6615CD20D7B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4901612"/>
      </p:ext>
    </p:extLst>
  </p:cSld>
  <p:clrMapOvr>
    <a:masterClrMapping/>
  </p:clrMapOvr>
  <p:transition xmlns:p14="http://schemas.microsoft.com/office/powerpoint/2010/main"/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338FDA7-790A-B643-A9C1-263EC305068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079358"/>
      </p:ext>
    </p:extLst>
  </p:cSld>
  <p:clrMapOvr>
    <a:masterClrMapping/>
  </p:clrMapOvr>
  <p:transition xmlns:p14="http://schemas.microsoft.com/office/powerpoint/2010/main"/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82C9F8D-0A41-9C4B-A16A-8E2C7824165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2214421"/>
      </p:ext>
    </p:extLst>
  </p:cSld>
  <p:clrMapOvr>
    <a:masterClrMapping/>
  </p:clrMapOvr>
  <p:transition xmlns:p14="http://schemas.microsoft.com/office/powerpoint/2010/main"/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4177E9D-0A35-5343-B337-5D4A9392CA1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9959190"/>
      </p:ext>
    </p:extLst>
  </p:cSld>
  <p:clrMapOvr>
    <a:masterClrMapping/>
  </p:clrMapOvr>
  <p:transition xmlns:p14="http://schemas.microsoft.com/office/powerpoint/2010/main"/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68ACF3-B9BE-7D4F-BF00-D91EB6E05F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764656"/>
      </p:ext>
    </p:extLst>
  </p:cSld>
  <p:clrMapOvr>
    <a:masterClrMapping/>
  </p:clrMapOvr>
  <p:transition xmlns:p14="http://schemas.microsoft.com/office/powerpoint/2010/main"/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44607D-4421-D846-9CCE-A0B9E17DC7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3881182"/>
      </p:ext>
    </p:extLst>
  </p:cSld>
  <p:clrMapOvr>
    <a:masterClrMapping/>
  </p:clrMapOvr>
  <p:transition xmlns:p14="http://schemas.microsoft.com/office/powerpoint/2010/main"/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8F311E-2C1B-904D-9A58-05DCB923CDD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561715"/>
      </p:ext>
    </p:extLst>
  </p:cSld>
  <p:clrMapOvr>
    <a:masterClrMapping/>
  </p:clrMapOvr>
  <p:transition xmlns:p14="http://schemas.microsoft.com/office/powerpoint/2010/main"/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E58943-9323-1840-BCCC-D3F7B868275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704637"/>
      </p:ext>
    </p:extLst>
  </p:cSld>
  <p:clrMapOvr>
    <a:masterClrMapping/>
  </p:clrMapOvr>
  <p:transition xmlns:p14="http://schemas.microsoft.com/office/powerpoint/2010/main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4993854"/>
      </p:ext>
    </p:extLst>
  </p:cSld>
  <p:clrMapOvr>
    <a:masterClrMapping/>
  </p:clrMapOvr>
  <p:transition xmlns:p14="http://schemas.microsoft.com/office/powerpoint/2010/main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C33ED1-3A1E-9846-9318-58096FBC3DD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671476"/>
      </p:ext>
    </p:extLst>
  </p:cSld>
  <p:clrMapOvr>
    <a:masterClrMapping/>
  </p:clrMapOvr>
  <p:transition xmlns:p14="http://schemas.microsoft.com/office/powerpoint/2010/main"/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A2F6CE3-1230-6749-A01F-19EC857B76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854366"/>
      </p:ext>
    </p:extLst>
  </p:cSld>
  <p:clrMapOvr>
    <a:masterClrMapping/>
  </p:clrMapOvr>
  <p:transition xmlns:p14="http://schemas.microsoft.com/office/powerpoint/2010/main"/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8EAD12-CB38-4F46-97B1-5A7912EBCDF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7131612"/>
      </p:ext>
    </p:extLst>
  </p:cSld>
  <p:clrMapOvr>
    <a:masterClrMapping/>
  </p:clrMapOvr>
  <p:transition xmlns:p14="http://schemas.microsoft.com/office/powerpoint/2010/main"/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14DE532-9C66-5749-BDCD-A41390EFAD7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6945836"/>
      </p:ext>
    </p:extLst>
  </p:cSld>
  <p:clrMapOvr>
    <a:masterClrMapping/>
  </p:clrMapOvr>
  <p:transition xmlns:p14="http://schemas.microsoft.com/office/powerpoint/2010/main"/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F9BB5E-B404-CB48-822B-227C2BCCF7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179045"/>
      </p:ext>
    </p:extLst>
  </p:cSld>
  <p:clrMapOvr>
    <a:masterClrMapping/>
  </p:clrMapOvr>
  <p:transition xmlns:p14="http://schemas.microsoft.com/office/powerpoint/2010/main"/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3E156B-4151-B540-8CCF-E31DAFE802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6291366"/>
      </p:ext>
    </p:extLst>
  </p:cSld>
  <p:clrMapOvr>
    <a:masterClrMapping/>
  </p:clrMapOvr>
  <p:transition xmlns:p14="http://schemas.microsoft.com/office/powerpoint/2010/main"/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B6A09-721A-D945-9A13-5A09F27148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6215336"/>
      </p:ext>
    </p:extLst>
  </p:cSld>
  <p:clrMapOvr>
    <a:masterClrMapping/>
  </p:clrMapOvr>
  <p:transition xmlns:p14="http://schemas.microsoft.com/office/powerpoint/2010/main"/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1E353F-DA4E-BF4D-BAFA-3AE9F0DB4D8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6169092"/>
      </p:ext>
    </p:extLst>
  </p:cSld>
  <p:clrMapOvr>
    <a:masterClrMapping/>
  </p:clrMapOvr>
  <p:transition xmlns:p14="http://schemas.microsoft.com/office/powerpoint/2010/main"/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BB6357-8F0F-654C-A396-9177244EEB9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24242"/>
      </p:ext>
    </p:extLst>
  </p:cSld>
  <p:clrMapOvr>
    <a:masterClrMapping/>
  </p:clrMapOvr>
  <p:transition xmlns:p14="http://schemas.microsoft.com/office/powerpoint/2010/main"/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568EDED-8222-744B-998C-666DA444A15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318655"/>
      </p:ext>
    </p:extLst>
  </p:cSld>
  <p:clrMapOvr>
    <a:masterClrMapping/>
  </p:clrMapOvr>
  <p:transition xmlns:p14="http://schemas.microsoft.com/office/powerpoint/2010/main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72209"/>
      </p:ext>
    </p:extLst>
  </p:cSld>
  <p:clrMapOvr>
    <a:masterClrMapping/>
  </p:clrMapOvr>
  <p:transition xmlns:p14="http://schemas.microsoft.com/office/powerpoint/2010/main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8B33D10-34A0-9549-9C07-9F1E7DDD53C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99205"/>
      </p:ext>
    </p:extLst>
  </p:cSld>
  <p:clrMapOvr>
    <a:masterClrMapping/>
  </p:clrMapOvr>
  <p:transition xmlns:p14="http://schemas.microsoft.com/office/powerpoint/2010/main"/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96F9E3-8938-0A48-A93A-D58EA3AA196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9020170"/>
      </p:ext>
    </p:extLst>
  </p:cSld>
  <p:clrMapOvr>
    <a:masterClrMapping/>
  </p:clrMapOvr>
  <p:transition xmlns:p14="http://schemas.microsoft.com/office/powerpoint/2010/main"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788DE5-F233-044F-A523-683BBEDB26C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1339106"/>
      </p:ext>
    </p:extLst>
  </p:cSld>
  <p:clrMapOvr>
    <a:masterClrMapping/>
  </p:clrMapOvr>
  <p:transition xmlns:p14="http://schemas.microsoft.com/office/powerpoint/2010/main"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E0B344-43FE-FD4A-BB46-72C98328F65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349014"/>
      </p:ext>
    </p:extLst>
  </p:cSld>
  <p:clrMapOvr>
    <a:masterClrMapping/>
  </p:clrMapOvr>
  <p:transition xmlns:p14="http://schemas.microsoft.com/office/powerpoint/2010/main"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B488549-8EA3-B348-BE52-52F84FA242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8312962"/>
      </p:ext>
    </p:extLst>
  </p:cSld>
  <p:clrMapOvr>
    <a:masterClrMapping/>
  </p:clrMapOvr>
  <p:transition xmlns:p14="http://schemas.microsoft.com/office/powerpoint/2010/main"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A9DF6B-9C9C-494A-A4F6-31A36B481B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266476"/>
      </p:ext>
    </p:extLst>
  </p:cSld>
  <p:clrMapOvr>
    <a:masterClrMapping/>
  </p:clrMapOvr>
  <p:transition xmlns:p14="http://schemas.microsoft.com/office/powerpoint/2010/main"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E91DF2-A2DE-BA4E-8E6C-DF09C39B53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0588847"/>
      </p:ext>
    </p:extLst>
  </p:cSld>
  <p:clrMapOvr>
    <a:masterClrMapping/>
  </p:clrMapOvr>
  <p:transition xmlns:p14="http://schemas.microsoft.com/office/powerpoint/2010/main"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1F5ED2B-6D23-9446-92D0-1D2E6C5E3F9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5657162"/>
      </p:ext>
    </p:extLst>
  </p:cSld>
  <p:clrMapOvr>
    <a:masterClrMapping/>
  </p:clrMapOvr>
  <p:transition xmlns:p14="http://schemas.microsoft.com/office/powerpoint/2010/main"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44CB69-9BCF-EB48-95EC-5558EE3D241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5791444"/>
      </p:ext>
    </p:extLst>
  </p:cSld>
  <p:clrMapOvr>
    <a:masterClrMapping/>
  </p:clrMapOvr>
  <p:transition xmlns:p14="http://schemas.microsoft.com/office/powerpoint/2010/main"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A2B6795-8F0D-2644-A9E4-3FFE1C3A2F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0971644"/>
      </p:ext>
    </p:extLst>
  </p:cSld>
  <p:clrMapOvr>
    <a:masterClrMapping/>
  </p:clrMapOvr>
  <p:transition xmlns:p14="http://schemas.microsoft.com/office/powerpoint/2010/main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7734517"/>
      </p:ext>
    </p:extLst>
  </p:cSld>
  <p:clrMapOvr>
    <a:masterClrMapping/>
  </p:clrMapOvr>
  <p:transition xmlns:p14="http://schemas.microsoft.com/office/powerpoint/2010/main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D3171F7-1986-1840-8739-7B9DB34A5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120903"/>
      </p:ext>
    </p:extLst>
  </p:cSld>
  <p:clrMapOvr>
    <a:masterClrMapping/>
  </p:clrMapOvr>
  <p:transition xmlns:p14="http://schemas.microsoft.com/office/powerpoint/2010/main"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6ECBA3-C94B-9D43-B15D-9431598B04E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9009043"/>
      </p:ext>
    </p:extLst>
  </p:cSld>
  <p:clrMapOvr>
    <a:masterClrMapping/>
  </p:clrMapOvr>
  <p:transition xmlns:p14="http://schemas.microsoft.com/office/powerpoint/2010/main"/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A01021-5702-A34C-B713-B17076C252C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6240612"/>
      </p:ext>
    </p:extLst>
  </p:cSld>
  <p:clrMapOvr>
    <a:masterClrMapping/>
  </p:clrMapOvr>
  <p:transition xmlns:p14="http://schemas.microsoft.com/office/powerpoint/2010/main"/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243371"/>
      </p:ext>
    </p:extLst>
  </p:cSld>
  <p:clrMapOvr>
    <a:masterClrMapping/>
  </p:clrMapOvr>
  <p:transition xmlns:p14="http://schemas.microsoft.com/office/powerpoint/2010/main"/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9033145"/>
      </p:ext>
    </p:extLst>
  </p:cSld>
  <p:clrMapOvr>
    <a:masterClrMapping/>
  </p:clrMapOvr>
  <p:transition xmlns:p14="http://schemas.microsoft.com/office/powerpoint/2010/main"/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4774719"/>
      </p:ext>
    </p:extLst>
  </p:cSld>
  <p:clrMapOvr>
    <a:masterClrMapping/>
  </p:clrMapOvr>
  <p:transition xmlns:p14="http://schemas.microsoft.com/office/powerpoint/2010/main"/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641047"/>
      </p:ext>
    </p:extLst>
  </p:cSld>
  <p:clrMapOvr>
    <a:masterClrMapping/>
  </p:clrMapOvr>
  <p:transition xmlns:p14="http://schemas.microsoft.com/office/powerpoint/2010/main"/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04254"/>
      </p:ext>
    </p:extLst>
  </p:cSld>
  <p:clrMapOvr>
    <a:masterClrMapping/>
  </p:clrMapOvr>
  <p:transition xmlns:p14="http://schemas.microsoft.com/office/powerpoint/2010/main"/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204002"/>
      </p:ext>
    </p:extLst>
  </p:cSld>
  <p:clrMapOvr>
    <a:masterClrMapping/>
  </p:clrMapOvr>
  <p:transition xmlns:p14="http://schemas.microsoft.com/office/powerpoint/2010/main"/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079333"/>
      </p:ext>
    </p:extLst>
  </p:cSld>
  <p:clrMapOvr>
    <a:masterClrMapping/>
  </p:clrMapOvr>
  <p:transition xmlns:p14="http://schemas.microsoft.com/office/powerpoint/2010/main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87578286"/>
      </p:ext>
    </p:extLst>
  </p:cSld>
  <p:clrMapOvr>
    <a:masterClrMapping/>
  </p:clrMapOvr>
  <p:transition xmlns:p14="http://schemas.microsoft.com/office/powerpoint/2010/main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1504401"/>
      </p:ext>
    </p:extLst>
  </p:cSld>
  <p:clrMapOvr>
    <a:masterClrMapping/>
  </p:clrMapOvr>
  <p:transition xmlns:p14="http://schemas.microsoft.com/office/powerpoint/2010/main"/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30664951"/>
      </p:ext>
    </p:extLst>
  </p:cSld>
  <p:clrMapOvr>
    <a:masterClrMapping/>
  </p:clrMapOvr>
  <p:transition xmlns:p14="http://schemas.microsoft.com/office/powerpoint/2010/main"/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347777"/>
      </p:ext>
    </p:extLst>
  </p:cSld>
  <p:clrMapOvr>
    <a:masterClrMapping/>
  </p:clrMapOvr>
  <p:transition xmlns:p14="http://schemas.microsoft.com/office/powerpoint/2010/main"/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276475"/>
            <a:ext cx="3073400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6475"/>
            <a:ext cx="906780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07971"/>
      </p:ext>
    </p:extLst>
  </p:cSld>
  <p:clrMapOvr>
    <a:masterClrMapping/>
  </p:clrMapOvr>
  <p:transition xmlns:p14="http://schemas.microsoft.com/office/powerpoint/2010/main"/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5179219"/>
      </p:ext>
    </p:extLst>
  </p:cSld>
  <p:clrMapOvr>
    <a:masterClrMapping/>
  </p:clrMapOvr>
  <p:transition xmlns:p14="http://schemas.microsoft.com/office/powerpoint/2010/main"/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355603"/>
      </p:ext>
    </p:extLst>
  </p:cSld>
  <p:clrMapOvr>
    <a:masterClrMapping/>
  </p:clrMapOvr>
  <p:transition xmlns:p14="http://schemas.microsoft.com/office/powerpoint/2010/main"/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83499535"/>
      </p:ext>
    </p:extLst>
  </p:cSld>
  <p:clrMapOvr>
    <a:masterClrMapping/>
  </p:clrMapOvr>
  <p:transition xmlns:p14="http://schemas.microsoft.com/office/powerpoint/2010/main"/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6485353"/>
      </p:ext>
    </p:extLst>
  </p:cSld>
  <p:clrMapOvr>
    <a:masterClrMapping/>
  </p:clrMapOvr>
  <p:transition xmlns:p14="http://schemas.microsoft.com/office/powerpoint/2010/main"/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5674550"/>
      </p:ext>
    </p:extLst>
  </p:cSld>
  <p:clrMapOvr>
    <a:masterClrMapping/>
  </p:clrMapOvr>
  <p:transition xmlns:p14="http://schemas.microsoft.com/office/powerpoint/2010/main"/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472202"/>
      </p:ext>
    </p:extLst>
  </p:cSld>
  <p:clrMapOvr>
    <a:masterClrMapping/>
  </p:clrMapOvr>
  <p:transition xmlns:p14="http://schemas.microsoft.com/office/powerpoint/2010/main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430512"/>
      </p:ext>
    </p:extLst>
  </p:cSld>
  <p:clrMapOvr>
    <a:masterClrMapping/>
  </p:clrMapOvr>
  <p:transition xmlns:p14="http://schemas.microsoft.com/office/powerpoint/2010/main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6983770"/>
      </p:ext>
    </p:extLst>
  </p:cSld>
  <p:clrMapOvr>
    <a:masterClrMapping/>
  </p:clrMapOvr>
  <p:transition xmlns:p14="http://schemas.microsoft.com/office/powerpoint/2010/main"/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34043905"/>
      </p:ext>
    </p:extLst>
  </p:cSld>
  <p:clrMapOvr>
    <a:masterClrMapping/>
  </p:clrMapOvr>
  <p:transition xmlns:p14="http://schemas.microsoft.com/office/powerpoint/2010/main"/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921105"/>
      </p:ext>
    </p:extLst>
  </p:cSld>
  <p:clrMapOvr>
    <a:masterClrMapping/>
  </p:clrMapOvr>
  <p:transition xmlns:p14="http://schemas.microsoft.com/office/powerpoint/2010/main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8352654"/>
      </p:ext>
    </p:extLst>
  </p:cSld>
  <p:clrMapOvr>
    <a:masterClrMapping/>
  </p:clrMapOvr>
  <p:transition xmlns:p14="http://schemas.microsoft.com/office/powerpoint/2010/main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276475"/>
            <a:ext cx="3073400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6475"/>
            <a:ext cx="906780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285890"/>
      </p:ext>
    </p:extLst>
  </p:cSld>
  <p:clrMapOvr>
    <a:masterClrMapping/>
  </p:clrMapOvr>
  <p:transition xmlns:p14="http://schemas.microsoft.com/office/powerpoint/2010/main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3159480"/>
      </p:ext>
    </p:extLst>
  </p:cSld>
  <p:clrMapOvr>
    <a:masterClrMapping/>
  </p:clrMapOvr>
  <p:transition xmlns:p14="http://schemas.microsoft.com/office/powerpoint/2010/main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2726679"/>
      </p:ext>
    </p:extLst>
  </p:cSld>
  <p:clrMapOvr>
    <a:masterClrMapping/>
  </p:clrMapOvr>
  <p:transition xmlns:p14="http://schemas.microsoft.com/office/powerpoint/2010/main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44298467"/>
      </p:ext>
    </p:extLst>
  </p:cSld>
  <p:clrMapOvr>
    <a:masterClrMapping/>
  </p:clrMapOvr>
  <p:transition xmlns:p14="http://schemas.microsoft.com/office/powerpoint/2010/main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8077200"/>
            <a:ext cx="6070600" cy="120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77200"/>
            <a:ext cx="6070600" cy="120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5835649"/>
      </p:ext>
    </p:extLst>
  </p:cSld>
  <p:clrMapOvr>
    <a:masterClrMapping/>
  </p:clrMapOvr>
  <p:transition xmlns:p14="http://schemas.microsoft.com/office/powerpoint/2010/main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666809"/>
      </p:ext>
    </p:extLst>
  </p:cSld>
  <p:clrMapOvr>
    <a:masterClrMapping/>
  </p:clrMapOvr>
  <p:transition xmlns:p14="http://schemas.microsoft.com/office/powerpoint/2010/main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18494"/>
      </p:ext>
    </p:extLst>
  </p:cSld>
  <p:clrMapOvr>
    <a:masterClrMapping/>
  </p:clrMapOvr>
  <p:transition xmlns:p14="http://schemas.microsoft.com/office/powerpoint/2010/main"/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864480"/>
      </p:ext>
    </p:extLst>
  </p:cSld>
  <p:clrMapOvr>
    <a:masterClrMapping/>
  </p:clrMapOvr>
  <p:transition xmlns:p14="http://schemas.microsoft.com/office/powerpoint/2010/main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51137905"/>
      </p:ext>
    </p:extLst>
  </p:cSld>
  <p:clrMapOvr>
    <a:masterClrMapping/>
  </p:clrMapOvr>
  <p:transition xmlns:p14="http://schemas.microsoft.com/office/powerpoint/2010/main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30829315"/>
      </p:ext>
    </p:extLst>
  </p:cSld>
  <p:clrMapOvr>
    <a:masterClrMapping/>
  </p:clrMapOvr>
  <p:transition xmlns:p14="http://schemas.microsoft.com/office/powerpoint/2010/main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2156298"/>
      </p:ext>
    </p:extLst>
  </p:cSld>
  <p:clrMapOvr>
    <a:masterClrMapping/>
  </p:clrMapOvr>
  <p:transition xmlns:p14="http://schemas.microsoft.com/office/powerpoint/2010/main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3940009"/>
      </p:ext>
    </p:extLst>
  </p:cSld>
  <p:clrMapOvr>
    <a:masterClrMapping/>
  </p:clrMapOvr>
  <p:transition xmlns:p14="http://schemas.microsoft.com/office/powerpoint/2010/main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6832600"/>
            <a:ext cx="3073400" cy="2451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6832600"/>
            <a:ext cx="9067800" cy="2451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836772"/>
      </p:ext>
    </p:extLst>
  </p:cSld>
  <p:clrMapOvr>
    <a:masterClrMapping/>
  </p:clrMapOvr>
  <p:transition xmlns:p14="http://schemas.microsoft.com/office/powerpoint/2010/main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9766752"/>
      </p:ext>
    </p:extLst>
  </p:cSld>
  <p:clrMapOvr>
    <a:masterClrMapping/>
  </p:clrMapOvr>
  <p:transition xmlns:p14="http://schemas.microsoft.com/office/powerpoint/2010/main"/>
</p:sldLayout>
</file>

<file path=ppt/slideLayouts/slideLayout1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0080108"/>
      </p:ext>
    </p:extLst>
  </p:cSld>
  <p:clrMapOvr>
    <a:masterClrMapping/>
  </p:clrMapOvr>
  <p:transition xmlns:p14="http://schemas.microsoft.com/office/powerpoint/2010/main"/>
</p:sldLayout>
</file>

<file path=ppt/slideLayouts/slideLayout16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55024468"/>
      </p:ext>
    </p:extLst>
  </p:cSld>
  <p:clrMapOvr>
    <a:masterClrMapping/>
  </p:clrMapOvr>
  <p:transition xmlns:p14="http://schemas.microsoft.com/office/powerpoint/2010/main"/>
</p:sldLayout>
</file>

<file path=ppt/slideLayouts/slideLayout16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8077200"/>
            <a:ext cx="6070600" cy="120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8077200"/>
            <a:ext cx="6070600" cy="12065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875724"/>
      </p:ext>
    </p:extLst>
  </p:cSld>
  <p:clrMapOvr>
    <a:masterClrMapping/>
  </p:clrMapOvr>
  <p:transition xmlns:p14="http://schemas.microsoft.com/office/powerpoint/2010/main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2125097"/>
      </p:ext>
    </p:extLst>
  </p:cSld>
  <p:clrMapOvr>
    <a:masterClrMapping/>
  </p:clrMapOvr>
  <p:transition xmlns:p14="http://schemas.microsoft.com/office/powerpoint/2010/main"/>
</p:sldLayout>
</file>

<file path=ppt/slideLayouts/slideLayout17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6094014"/>
      </p:ext>
    </p:extLst>
  </p:cSld>
  <p:clrMapOvr>
    <a:masterClrMapping/>
  </p:clrMapOvr>
  <p:transition xmlns:p14="http://schemas.microsoft.com/office/powerpoint/2010/main"/>
</p:sldLayout>
</file>

<file path=ppt/slideLayouts/slideLayout17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1099620"/>
      </p:ext>
    </p:extLst>
  </p:cSld>
  <p:clrMapOvr>
    <a:masterClrMapping/>
  </p:clrMapOvr>
  <p:transition xmlns:p14="http://schemas.microsoft.com/office/powerpoint/2010/main"/>
</p:sldLayout>
</file>

<file path=ppt/slideLayouts/slideLayout1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06751437"/>
      </p:ext>
    </p:extLst>
  </p:cSld>
  <p:clrMapOvr>
    <a:masterClrMapping/>
  </p:clrMapOvr>
  <p:transition xmlns:p14="http://schemas.microsoft.com/office/powerpoint/2010/main"/>
</p:sldLayout>
</file>

<file path=ppt/slideLayouts/slideLayout17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170100"/>
      </p:ext>
    </p:extLst>
  </p:cSld>
  <p:clrMapOvr>
    <a:masterClrMapping/>
  </p:clrMapOvr>
  <p:transition xmlns:p14="http://schemas.microsoft.com/office/powerpoint/2010/main"/>
</p:sldLayout>
</file>

<file path=ppt/slideLayouts/slideLayout17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004373432"/>
      </p:ext>
    </p:extLst>
  </p:cSld>
  <p:clrMapOvr>
    <a:masterClrMapping/>
  </p:clrMapOvr>
  <p:transition xmlns:p14="http://schemas.microsoft.com/office/powerpoint/2010/main"/>
</p:sldLayout>
</file>

<file path=ppt/slideLayouts/slideLayout1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124030"/>
      </p:ext>
    </p:extLst>
  </p:cSld>
  <p:clrMapOvr>
    <a:masterClrMapping/>
  </p:clrMapOvr>
  <p:transition xmlns:p14="http://schemas.microsoft.com/office/powerpoint/2010/main"/>
</p:sldLayout>
</file>

<file path=ppt/slideLayouts/slideLayout1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6832600"/>
            <a:ext cx="3073400" cy="24511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6832600"/>
            <a:ext cx="9067800" cy="24511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0565273"/>
      </p:ext>
    </p:extLst>
  </p:cSld>
  <p:clrMapOvr>
    <a:masterClrMapping/>
  </p:clrMapOvr>
  <p:transition xmlns:p14="http://schemas.microsoft.com/office/powerpoint/2010/main"/>
</p:sldLayout>
</file>

<file path=ppt/slideLayouts/slideLayout1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5429573"/>
      </p:ext>
    </p:extLst>
  </p:cSld>
  <p:clrMapOvr>
    <a:masterClrMapping/>
  </p:clrMapOvr>
  <p:transition xmlns:p14="http://schemas.microsoft.com/office/powerpoint/2010/main"/>
</p:sldLayout>
</file>

<file path=ppt/slideLayouts/slideLayout1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003862"/>
      </p:ext>
    </p:extLst>
  </p:cSld>
  <p:clrMapOvr>
    <a:masterClrMapping/>
  </p:clrMapOvr>
  <p:transition xmlns:p14="http://schemas.microsoft.com/office/powerpoint/2010/main"/>
</p:sldLayout>
</file>

<file path=ppt/slideLayouts/slideLayout1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02398574"/>
      </p:ext>
    </p:extLst>
  </p:cSld>
  <p:clrMapOvr>
    <a:masterClrMapping/>
  </p:clrMapOvr>
  <p:transition xmlns:p14="http://schemas.microsoft.com/office/powerpoint/2010/main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49570592"/>
      </p:ext>
    </p:extLst>
  </p:cSld>
  <p:clrMapOvr>
    <a:masterClrMapping/>
  </p:clrMapOvr>
  <p:transition xmlns:p14="http://schemas.microsoft.com/office/powerpoint/2010/main"/>
</p:sldLayout>
</file>

<file path=ppt/slideLayouts/slideLayout1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564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7790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868917"/>
      </p:ext>
    </p:extLst>
  </p:cSld>
  <p:clrMapOvr>
    <a:masterClrMapping/>
  </p:clrMapOvr>
  <p:transition xmlns:p14="http://schemas.microsoft.com/office/powerpoint/2010/main"/>
</p:sldLayout>
</file>

<file path=ppt/slideLayouts/slideLayout1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5100285"/>
      </p:ext>
    </p:extLst>
  </p:cSld>
  <p:clrMapOvr>
    <a:masterClrMapping/>
  </p:clrMapOvr>
  <p:transition xmlns:p14="http://schemas.microsoft.com/office/powerpoint/2010/main"/>
</p:sldLayout>
</file>

<file path=ppt/slideLayouts/slideLayout1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0868818"/>
      </p:ext>
    </p:extLst>
  </p:cSld>
  <p:clrMapOvr>
    <a:masterClrMapping/>
  </p:clrMapOvr>
  <p:transition xmlns:p14="http://schemas.microsoft.com/office/powerpoint/2010/main"/>
</p:sldLayout>
</file>

<file path=ppt/slideLayouts/slideLayout1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7726476"/>
      </p:ext>
    </p:extLst>
  </p:cSld>
  <p:clrMapOvr>
    <a:masterClrMapping/>
  </p:clrMapOvr>
  <p:transition xmlns:p14="http://schemas.microsoft.com/office/powerpoint/2010/main"/>
</p:sldLayout>
</file>

<file path=ppt/slideLayouts/slideLayout1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88075727"/>
      </p:ext>
    </p:extLst>
  </p:cSld>
  <p:clrMapOvr>
    <a:masterClrMapping/>
  </p:clrMapOvr>
  <p:transition xmlns:p14="http://schemas.microsoft.com/office/powerpoint/2010/main"/>
</p:sldLayout>
</file>

<file path=ppt/slideLayouts/slideLayout1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43683970"/>
      </p:ext>
    </p:extLst>
  </p:cSld>
  <p:clrMapOvr>
    <a:masterClrMapping/>
  </p:clrMapOvr>
  <p:transition xmlns:p14="http://schemas.microsoft.com/office/powerpoint/2010/main"/>
</p:sldLayout>
</file>

<file path=ppt/slideLayouts/slideLayout1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5515412"/>
      </p:ext>
    </p:extLst>
  </p:cSld>
  <p:clrMapOvr>
    <a:masterClrMapping/>
  </p:clrMapOvr>
  <p:transition xmlns:p14="http://schemas.microsoft.com/office/powerpoint/2010/main"/>
</p:sldLayout>
</file>

<file path=ppt/slideLayouts/slideLayout1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049770"/>
      </p:ext>
    </p:extLst>
  </p:cSld>
  <p:clrMapOvr>
    <a:masterClrMapping/>
  </p:clrMapOvr>
  <p:transition xmlns:p14="http://schemas.microsoft.com/office/powerpoint/2010/main"/>
</p:sldLayout>
</file>

<file path=ppt/slideLayouts/slideLayout18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98293"/>
      </p:ext>
    </p:extLst>
  </p:cSld>
  <p:clrMapOvr>
    <a:masterClrMapping/>
  </p:clrMapOvr>
  <p:transition xmlns:p14="http://schemas.microsoft.com/office/powerpoint/2010/main"/>
</p:sldLayout>
</file>

<file path=ppt/slideLayouts/slideLayout18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26786"/>
      </p:ext>
    </p:extLst>
  </p:cSld>
  <p:clrMapOvr>
    <a:masterClrMapping/>
  </p:clrMapOvr>
  <p:transition xmlns:p14="http://schemas.microsoft.com/office/powerpoint/2010/main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2732993"/>
      </p:ext>
    </p:extLst>
  </p:cSld>
  <p:clrMapOvr>
    <a:masterClrMapping/>
  </p:clrMapOvr>
  <p:transition xmlns:p14="http://schemas.microsoft.com/office/powerpoint/2010/main"/>
</p:sldLayout>
</file>

<file path=ppt/slideLayouts/slideLayout19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90635005"/>
      </p:ext>
    </p:extLst>
  </p:cSld>
  <p:clrMapOvr>
    <a:masterClrMapping/>
  </p:clrMapOvr>
  <p:transition xmlns:p14="http://schemas.microsoft.com/office/powerpoint/2010/main"/>
</p:sldLayout>
</file>

<file path=ppt/slideLayouts/slideLayout19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768600"/>
            <a:ext cx="51562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3748177"/>
      </p:ext>
    </p:extLst>
  </p:cSld>
  <p:clrMapOvr>
    <a:masterClrMapping/>
  </p:clrMapOvr>
  <p:transition xmlns:p14="http://schemas.microsoft.com/office/powerpoint/2010/main"/>
</p:sldLayout>
</file>

<file path=ppt/slideLayouts/slideLayout19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921816"/>
      </p:ext>
    </p:extLst>
  </p:cSld>
  <p:clrMapOvr>
    <a:masterClrMapping/>
  </p:clrMapOvr>
  <p:transition xmlns:p14="http://schemas.microsoft.com/office/powerpoint/2010/main"/>
</p:sldLayout>
</file>

<file path=ppt/slideLayouts/slideLayout19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092906"/>
      </p:ext>
    </p:extLst>
  </p:cSld>
  <p:clrMapOvr>
    <a:masterClrMapping/>
  </p:clrMapOvr>
  <p:transition xmlns:p14="http://schemas.microsoft.com/office/powerpoint/2010/main"/>
</p:sldLayout>
</file>

<file path=ppt/slideLayouts/slideLayout19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3302842"/>
      </p:ext>
    </p:extLst>
  </p:cSld>
  <p:clrMapOvr>
    <a:masterClrMapping/>
  </p:clrMapOvr>
  <p:transition xmlns:p14="http://schemas.microsoft.com/office/powerpoint/2010/main"/>
</p:sldLayout>
</file>

<file path=ppt/slideLayouts/slideLayout19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84302273"/>
      </p:ext>
    </p:extLst>
  </p:cSld>
  <p:clrMapOvr>
    <a:masterClrMapping/>
  </p:clrMapOvr>
  <p:transition xmlns:p14="http://schemas.microsoft.com/office/powerpoint/2010/main"/>
</p:sldLayout>
</file>

<file path=ppt/slideLayouts/slideLayout19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48497551"/>
      </p:ext>
    </p:extLst>
  </p:cSld>
  <p:clrMapOvr>
    <a:masterClrMapping/>
  </p:clrMapOvr>
  <p:transition xmlns:p14="http://schemas.microsoft.com/office/powerpoint/2010/main"/>
</p:sldLayout>
</file>

<file path=ppt/slideLayouts/slideLayout1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7717226"/>
      </p:ext>
    </p:extLst>
  </p:cSld>
  <p:clrMapOvr>
    <a:masterClrMapping/>
  </p:clrMapOvr>
  <p:transition xmlns:p14="http://schemas.microsoft.com/office/powerpoint/2010/main"/>
</p:sldLayout>
</file>

<file path=ppt/slideLayouts/slideLayout1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872996"/>
      </p:ext>
    </p:extLst>
  </p:cSld>
  <p:clrMapOvr>
    <a:masterClrMapping/>
  </p:clrMapOvr>
  <p:transition xmlns:p14="http://schemas.microsoft.com/office/powerpoint/2010/main"/>
</p:sldLayout>
</file>

<file path=ppt/slideLayouts/slideLayout19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127189"/>
      </p:ext>
    </p:extLst>
  </p:cSld>
  <p:clrMapOvr>
    <a:masterClrMapping/>
  </p:clrMapOvr>
  <p:transition xmlns:p14="http://schemas.microsoft.com/office/powerpoint/2010/main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827128"/>
      </p:ext>
    </p:extLst>
  </p:cSld>
  <p:clrMapOvr>
    <a:masterClrMapping/>
  </p:clrMapOvr>
  <p:transition xmlns:p14="http://schemas.microsoft.com/office/powerpoint/2010/main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91209528"/>
      </p:ext>
    </p:extLst>
  </p:cSld>
  <p:clrMapOvr>
    <a:masterClrMapping/>
  </p:clrMapOvr>
  <p:transition xmlns:p14="http://schemas.microsoft.com/office/powerpoint/2010/main"/>
</p:sldLayout>
</file>

<file path=ppt/slideLayouts/slideLayout20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029691"/>
      </p:ext>
    </p:extLst>
  </p:cSld>
  <p:clrMapOvr>
    <a:masterClrMapping/>
  </p:clrMapOvr>
  <p:transition xmlns:p14="http://schemas.microsoft.com/office/powerpoint/2010/main"/>
</p:sldLayout>
</file>

<file path=ppt/slideLayouts/slideLayout20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25689914"/>
      </p:ext>
    </p:extLst>
  </p:cSld>
  <p:clrMapOvr>
    <a:masterClrMapping/>
  </p:clrMapOvr>
  <p:transition xmlns:p14="http://schemas.microsoft.com/office/powerpoint/2010/main"/>
</p:sldLayout>
</file>

<file path=ppt/slideLayouts/slideLayout20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82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12630"/>
      </p:ext>
    </p:extLst>
  </p:cSld>
  <p:clrMapOvr>
    <a:masterClrMapping/>
  </p:clrMapOvr>
  <p:transition xmlns:p14="http://schemas.microsoft.com/office/powerpoint/2010/main"/>
</p:sldLayout>
</file>

<file path=ppt/slideLayouts/slideLayout20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053983"/>
      </p:ext>
    </p:extLst>
  </p:cSld>
  <p:clrMapOvr>
    <a:masterClrMapping/>
  </p:clrMapOvr>
  <p:transition xmlns:p14="http://schemas.microsoft.com/office/powerpoint/2010/main"/>
</p:sldLayout>
</file>

<file path=ppt/slideLayouts/slideLayout20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640929"/>
      </p:ext>
    </p:extLst>
  </p:cSld>
  <p:clrMapOvr>
    <a:masterClrMapping/>
  </p:clrMapOvr>
  <p:transition xmlns:p14="http://schemas.microsoft.com/office/powerpoint/2010/main"/>
</p:sldLayout>
</file>

<file path=ppt/slideLayouts/slideLayout20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89201558"/>
      </p:ext>
    </p:extLst>
  </p:cSld>
  <p:clrMapOvr>
    <a:masterClrMapping/>
  </p:clrMapOvr>
  <p:transition xmlns:p14="http://schemas.microsoft.com/office/powerpoint/2010/main"/>
</p:sldLayout>
</file>

<file path=ppt/slideLayouts/slideLayout20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6586358"/>
      </p:ext>
    </p:extLst>
  </p:cSld>
  <p:clrMapOvr>
    <a:masterClrMapping/>
  </p:clrMapOvr>
  <p:transition xmlns:p14="http://schemas.microsoft.com/office/powerpoint/2010/main"/>
</p:sldLayout>
</file>

<file path=ppt/slideLayouts/slideLayout20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45526459"/>
      </p:ext>
    </p:extLst>
  </p:cSld>
  <p:clrMapOvr>
    <a:masterClrMapping/>
  </p:clrMapOvr>
  <p:transition xmlns:p14="http://schemas.microsoft.com/office/powerpoint/2010/main"/>
</p:sldLayout>
</file>

<file path=ppt/slideLayouts/slideLayout2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3760440"/>
      </p:ext>
    </p:extLst>
  </p:cSld>
  <p:clrMapOvr>
    <a:masterClrMapping/>
  </p:clrMapOvr>
  <p:transition xmlns:p14="http://schemas.microsoft.com/office/powerpoint/2010/main"/>
</p:sldLayout>
</file>

<file path=ppt/slideLayouts/slideLayout2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0976738"/>
      </p:ext>
    </p:extLst>
  </p:cSld>
  <p:clrMapOvr>
    <a:masterClrMapping/>
  </p:clrMapOvr>
  <p:transition xmlns:p14="http://schemas.microsoft.com/office/powerpoint/2010/main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494182"/>
      </p:ext>
    </p:extLst>
  </p:cSld>
  <p:clrMapOvr>
    <a:masterClrMapping/>
  </p:clrMapOvr>
  <p:transition xmlns:p14="http://schemas.microsoft.com/office/powerpoint/2010/main"/>
</p:sldLayout>
</file>

<file path=ppt/slideLayouts/slideLayout2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80245"/>
      </p:ext>
    </p:extLst>
  </p:cSld>
  <p:clrMapOvr>
    <a:masterClrMapping/>
  </p:clrMapOvr>
  <p:transition xmlns:p14="http://schemas.microsoft.com/office/powerpoint/2010/main"/>
</p:sldLayout>
</file>

<file path=ppt/slideLayouts/slideLayout2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0841863"/>
      </p:ext>
    </p:extLst>
  </p:cSld>
  <p:clrMapOvr>
    <a:masterClrMapping/>
  </p:clrMapOvr>
  <p:transition xmlns:p14="http://schemas.microsoft.com/office/powerpoint/2010/main"/>
</p:sldLayout>
</file>

<file path=ppt/slideLayouts/slideLayout21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9401240"/>
      </p:ext>
    </p:extLst>
  </p:cSld>
  <p:clrMapOvr>
    <a:masterClrMapping/>
  </p:clrMapOvr>
  <p:transition xmlns:p14="http://schemas.microsoft.com/office/powerpoint/2010/main"/>
</p:sldLayout>
</file>

<file path=ppt/slideLayouts/slideLayout21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922342"/>
      </p:ext>
    </p:extLst>
  </p:cSld>
  <p:clrMapOvr>
    <a:masterClrMapping/>
  </p:clrMapOvr>
  <p:transition xmlns:p14="http://schemas.microsoft.com/office/powerpoint/2010/main"/>
</p:sldLayout>
</file>

<file path=ppt/slideLayouts/slideLayout21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4693108"/>
      </p:ext>
    </p:extLst>
  </p:cSld>
  <p:clrMapOvr>
    <a:masterClrMapping/>
  </p:clrMapOvr>
  <p:transition xmlns:p14="http://schemas.microsoft.com/office/powerpoint/2010/main"/>
</p:sldLayout>
</file>

<file path=ppt/slideLayouts/slideLayout2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1049640"/>
      </p:ext>
    </p:extLst>
  </p:cSld>
  <p:clrMapOvr>
    <a:masterClrMapping/>
  </p:clrMapOvr>
  <p:transition xmlns:p14="http://schemas.microsoft.com/office/powerpoint/2010/main"/>
</p:sldLayout>
</file>

<file path=ppt/slideLayouts/slideLayout2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1425456"/>
      </p:ext>
    </p:extLst>
  </p:cSld>
  <p:clrMapOvr>
    <a:masterClrMapping/>
  </p:clrMapOvr>
  <p:transition xmlns:p14="http://schemas.microsoft.com/office/powerpoint/2010/main"/>
</p:sldLayout>
</file>

<file path=ppt/slideLayouts/slideLayout21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57804237"/>
      </p:ext>
    </p:extLst>
  </p:cSld>
  <p:clrMapOvr>
    <a:masterClrMapping/>
  </p:clrMapOvr>
  <p:transition xmlns:p14="http://schemas.microsoft.com/office/powerpoint/2010/main"/>
</p:sldLayout>
</file>

<file path=ppt/slideLayouts/slideLayout2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05132249"/>
      </p:ext>
    </p:extLst>
  </p:cSld>
  <p:clrMapOvr>
    <a:masterClrMapping/>
  </p:clrMapOvr>
  <p:transition xmlns:p14="http://schemas.microsoft.com/office/powerpoint/2010/main"/>
</p:sldLayout>
</file>

<file path=ppt/slideLayouts/slideLayout2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5981791"/>
      </p:ext>
    </p:extLst>
  </p:cSld>
  <p:clrMapOvr>
    <a:masterClrMapping/>
  </p:clrMapOvr>
  <p:transition xmlns:p14="http://schemas.microsoft.com/office/powerpoint/2010/main"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0505025"/>
      </p:ext>
    </p:extLst>
  </p:cSld>
  <p:clrMapOvr>
    <a:masterClrMapping/>
  </p:clrMapOvr>
  <p:transition xmlns:p14="http://schemas.microsoft.com/office/powerpoint/2010/main"/>
</p:sldLayout>
</file>

<file path=ppt/slideLayouts/slideLayout2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83741267"/>
      </p:ext>
    </p:extLst>
  </p:cSld>
  <p:clrMapOvr>
    <a:masterClrMapping/>
  </p:clrMapOvr>
  <p:transition xmlns:p14="http://schemas.microsoft.com/office/powerpoint/2010/main"/>
</p:sldLayout>
</file>

<file path=ppt/slideLayouts/slideLayout2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61895"/>
      </p:ext>
    </p:extLst>
  </p:cSld>
  <p:clrMapOvr>
    <a:masterClrMapping/>
  </p:clrMapOvr>
  <p:transition xmlns:p14="http://schemas.microsoft.com/office/powerpoint/2010/main"/>
</p:sldLayout>
</file>

<file path=ppt/slideLayouts/slideLayout2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69817"/>
      </p:ext>
    </p:extLst>
  </p:cSld>
  <p:clrMapOvr>
    <a:masterClrMapping/>
  </p:clrMapOvr>
  <p:transition xmlns:p14="http://schemas.microsoft.com/office/powerpoint/2010/main"/>
</p:sldLayout>
</file>

<file path=ppt/slideLayouts/slideLayout2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89269062"/>
      </p:ext>
    </p:extLst>
  </p:cSld>
  <p:clrMapOvr>
    <a:masterClrMapping/>
  </p:clrMapOvr>
  <p:transition xmlns:p14="http://schemas.microsoft.com/office/powerpoint/2010/main"/>
</p:sldLayout>
</file>

<file path=ppt/slideLayouts/slideLayout2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4876800"/>
            <a:ext cx="28702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8200" y="4876800"/>
            <a:ext cx="28702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792244"/>
      </p:ext>
    </p:extLst>
  </p:cSld>
  <p:clrMapOvr>
    <a:masterClrMapping/>
  </p:clrMapOvr>
  <p:transition xmlns:p14="http://schemas.microsoft.com/office/powerpoint/2010/main"/>
</p:sldLayout>
</file>

<file path=ppt/slideLayouts/slideLayout2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6033366"/>
      </p:ext>
    </p:extLst>
  </p:cSld>
  <p:clrMapOvr>
    <a:masterClrMapping/>
  </p:clrMapOvr>
  <p:transition xmlns:p14="http://schemas.microsoft.com/office/powerpoint/2010/main"/>
</p:sldLayout>
</file>

<file path=ppt/slideLayouts/slideLayout2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8959605"/>
      </p:ext>
    </p:extLst>
  </p:cSld>
  <p:clrMapOvr>
    <a:masterClrMapping/>
  </p:clrMapOvr>
  <p:transition xmlns:p14="http://schemas.microsoft.com/office/powerpoint/2010/main"/>
</p:sldLayout>
</file>

<file path=ppt/slideLayouts/slideLayout2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53846488"/>
      </p:ext>
    </p:extLst>
  </p:cSld>
  <p:clrMapOvr>
    <a:masterClrMapping/>
  </p:clrMapOvr>
  <p:transition xmlns:p14="http://schemas.microsoft.com/office/powerpoint/2010/main"/>
</p:sldLayout>
</file>

<file path=ppt/slideLayouts/slideLayout2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12392174"/>
      </p:ext>
    </p:extLst>
  </p:cSld>
  <p:clrMapOvr>
    <a:masterClrMapping/>
  </p:clrMapOvr>
  <p:transition xmlns:p14="http://schemas.microsoft.com/office/powerpoint/2010/main"/>
</p:sldLayout>
</file>

<file path=ppt/slideLayouts/slideLayout2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78832172"/>
      </p:ext>
    </p:extLst>
  </p:cSld>
  <p:clrMapOvr>
    <a:masterClrMapping/>
  </p:clrMapOvr>
  <p:transition xmlns:p14="http://schemas.microsoft.com/office/powerpoint/2010/main"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445176"/>
      </p:ext>
    </p:extLst>
  </p:cSld>
  <p:clrMapOvr>
    <a:masterClrMapping/>
  </p:clrMapOvr>
  <p:transition xmlns:p14="http://schemas.microsoft.com/office/powerpoint/2010/main"/>
</p:sldLayout>
</file>

<file path=ppt/slideLayouts/slideLayout2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9850307"/>
      </p:ext>
    </p:extLst>
  </p:cSld>
  <p:clrMapOvr>
    <a:masterClrMapping/>
  </p:clrMapOvr>
  <p:transition xmlns:p14="http://schemas.microsoft.com/office/powerpoint/2010/main"/>
</p:sldLayout>
</file>

<file path=ppt/slideLayouts/slideLayout2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5200" y="1384300"/>
            <a:ext cx="1473200" cy="4787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1384300"/>
            <a:ext cx="4267200" cy="4787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76269"/>
      </p:ext>
    </p:extLst>
  </p:cSld>
  <p:clrMapOvr>
    <a:masterClrMapping/>
  </p:clrMapOvr>
  <p:transition xmlns:p14="http://schemas.microsoft.com/office/powerpoint/2010/main"/>
</p:sldLayout>
</file>

<file path=ppt/slideLayouts/slideLayout2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3994274"/>
      </p:ext>
    </p:extLst>
  </p:cSld>
  <p:clrMapOvr>
    <a:masterClrMapping/>
  </p:clrMapOvr>
  <p:transition xmlns:p14="http://schemas.microsoft.com/office/powerpoint/2010/main"/>
</p:sldLayout>
</file>

<file path=ppt/slideLayouts/slideLayout23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3043962"/>
      </p:ext>
    </p:extLst>
  </p:cSld>
  <p:clrMapOvr>
    <a:masterClrMapping/>
  </p:clrMapOvr>
  <p:transition xmlns:p14="http://schemas.microsoft.com/office/powerpoint/2010/main"/>
</p:sldLayout>
</file>

<file path=ppt/slideLayouts/slideLayout23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53813286"/>
      </p:ext>
    </p:extLst>
  </p:cSld>
  <p:clrMapOvr>
    <a:masterClrMapping/>
  </p:clrMapOvr>
  <p:transition xmlns:p14="http://schemas.microsoft.com/office/powerpoint/2010/main"/>
</p:sldLayout>
</file>

<file path=ppt/slideLayouts/slideLayout23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8877185"/>
      </p:ext>
    </p:extLst>
  </p:cSld>
  <p:clrMapOvr>
    <a:masterClrMapping/>
  </p:clrMapOvr>
  <p:transition xmlns:p14="http://schemas.microsoft.com/office/powerpoint/2010/main"/>
</p:sldLayout>
</file>

<file path=ppt/slideLayouts/slideLayout23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590651"/>
      </p:ext>
    </p:extLst>
  </p:cSld>
  <p:clrMapOvr>
    <a:masterClrMapping/>
  </p:clrMapOvr>
  <p:transition xmlns:p14="http://schemas.microsoft.com/office/powerpoint/2010/main"/>
</p:sldLayout>
</file>

<file path=ppt/slideLayouts/slideLayout2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2022055"/>
      </p:ext>
    </p:extLst>
  </p:cSld>
  <p:clrMapOvr>
    <a:masterClrMapping/>
  </p:clrMapOvr>
  <p:transition xmlns:p14="http://schemas.microsoft.com/office/powerpoint/2010/main"/>
</p:sldLayout>
</file>

<file path=ppt/slideLayouts/slideLayout2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5930116"/>
      </p:ext>
    </p:extLst>
  </p:cSld>
  <p:clrMapOvr>
    <a:masterClrMapping/>
  </p:clrMapOvr>
  <p:transition xmlns:p14="http://schemas.microsoft.com/office/powerpoint/2010/main"/>
</p:sldLayout>
</file>

<file path=ppt/slideLayouts/slideLayout23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63052336"/>
      </p:ext>
    </p:extLst>
  </p:cSld>
  <p:clrMapOvr>
    <a:masterClrMapping/>
  </p:clrMapOvr>
  <p:transition xmlns:p14="http://schemas.microsoft.com/office/powerpoint/2010/main"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670035"/>
      </p:ext>
    </p:extLst>
  </p:cSld>
  <p:clrMapOvr>
    <a:masterClrMapping/>
  </p:clrMapOvr>
  <p:transition xmlns:p14="http://schemas.microsoft.com/office/powerpoint/2010/main"/>
</p:sldLayout>
</file>

<file path=ppt/slideLayouts/slideLayout24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3993691"/>
      </p:ext>
    </p:extLst>
  </p:cSld>
  <p:clrMapOvr>
    <a:masterClrMapping/>
  </p:clrMapOvr>
  <p:transition xmlns:p14="http://schemas.microsoft.com/office/powerpoint/2010/main"/>
</p:sldLayout>
</file>

<file path=ppt/slideLayouts/slideLayout2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1463752"/>
      </p:ext>
    </p:extLst>
  </p:cSld>
  <p:clrMapOvr>
    <a:masterClrMapping/>
  </p:clrMapOvr>
  <p:transition xmlns:p14="http://schemas.microsoft.com/office/powerpoint/2010/main"/>
</p:sldLayout>
</file>

<file path=ppt/slideLayouts/slideLayout2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2276475"/>
            <a:ext cx="2925762" cy="67913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8624888" cy="67913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0384658"/>
      </p:ext>
    </p:extLst>
  </p:cSld>
  <p:clrMapOvr>
    <a:masterClrMapping/>
  </p:clrMapOvr>
  <p:transition xmlns:p14="http://schemas.microsoft.com/office/powerpoint/2010/main"/>
</p:sldLayout>
</file>

<file path=ppt/slideLayouts/slideLayout2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601530"/>
      </p:ext>
    </p:extLst>
  </p:cSld>
  <p:clrMapOvr>
    <a:masterClrMapping/>
  </p:clrMapOvr>
  <p:transition xmlns:p14="http://schemas.microsoft.com/office/powerpoint/2010/main"/>
</p:sldLayout>
</file>

<file path=ppt/slideLayouts/slideLayout24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0643812"/>
      </p:ext>
    </p:extLst>
  </p:cSld>
  <p:clrMapOvr>
    <a:masterClrMapping/>
  </p:clrMapOvr>
  <p:transition xmlns:p14="http://schemas.microsoft.com/office/powerpoint/2010/main"/>
</p:sldLayout>
</file>

<file path=ppt/slideLayouts/slideLayout2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39131842"/>
      </p:ext>
    </p:extLst>
  </p:cSld>
  <p:clrMapOvr>
    <a:masterClrMapping/>
  </p:clrMapOvr>
  <p:transition xmlns:p14="http://schemas.microsoft.com/office/powerpoint/2010/main"/>
</p:sldLayout>
</file>

<file path=ppt/slideLayouts/slideLayout2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7724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829800" y="2768600"/>
            <a:ext cx="1905000" cy="5715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915726"/>
      </p:ext>
    </p:extLst>
  </p:cSld>
  <p:clrMapOvr>
    <a:masterClrMapping/>
  </p:clrMapOvr>
  <p:transition xmlns:p14="http://schemas.microsoft.com/office/powerpoint/2010/main"/>
</p:sldLayout>
</file>

<file path=ppt/slideLayouts/slideLayout2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530299"/>
      </p:ext>
    </p:extLst>
  </p:cSld>
  <p:clrMapOvr>
    <a:masterClrMapping/>
  </p:clrMapOvr>
  <p:transition xmlns:p14="http://schemas.microsoft.com/office/powerpoint/2010/main"/>
</p:sldLayout>
</file>

<file path=ppt/slideLayouts/slideLayout2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57506"/>
      </p:ext>
    </p:extLst>
  </p:cSld>
  <p:clrMapOvr>
    <a:masterClrMapping/>
  </p:clrMapOvr>
  <p:transition xmlns:p14="http://schemas.microsoft.com/office/powerpoint/2010/main"/>
</p:sldLayout>
</file>

<file path=ppt/slideLayouts/slideLayout2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1727825"/>
      </p:ext>
    </p:extLst>
  </p:cSld>
  <p:clrMapOvr>
    <a:masterClrMapping/>
  </p:clrMapOvr>
  <p:transition xmlns:p14="http://schemas.microsoft.com/office/powerpoint/2010/main"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6007718"/>
      </p:ext>
    </p:extLst>
  </p:cSld>
  <p:clrMapOvr>
    <a:masterClrMapping/>
  </p:clrMapOvr>
  <p:transition xmlns:p14="http://schemas.microsoft.com/office/powerpoint/2010/main"/>
</p:sldLayout>
</file>

<file path=ppt/slideLayouts/slideLayout2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80305124"/>
      </p:ext>
    </p:extLst>
  </p:cSld>
  <p:clrMapOvr>
    <a:masterClrMapping/>
  </p:clrMapOvr>
  <p:transition xmlns:p14="http://schemas.microsoft.com/office/powerpoint/2010/main"/>
</p:sldLayout>
</file>

<file path=ppt/slideLayouts/slideLayout2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84321118"/>
      </p:ext>
    </p:extLst>
  </p:cSld>
  <p:clrMapOvr>
    <a:masterClrMapping/>
  </p:clrMapOvr>
  <p:transition xmlns:p14="http://schemas.microsoft.com/office/powerpoint/2010/main"/>
</p:sldLayout>
</file>

<file path=ppt/slideLayouts/slideLayout25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5607103"/>
      </p:ext>
    </p:extLst>
  </p:cSld>
  <p:clrMapOvr>
    <a:masterClrMapping/>
  </p:clrMapOvr>
  <p:transition xmlns:p14="http://schemas.microsoft.com/office/powerpoint/2010/main"/>
</p:sldLayout>
</file>

<file path=ppt/slideLayouts/slideLayout2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118600" y="254000"/>
            <a:ext cx="2616200" cy="82296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70000" y="254000"/>
            <a:ext cx="7696200" cy="82296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970829"/>
      </p:ext>
    </p:extLst>
  </p:cSld>
  <p:clrMapOvr>
    <a:masterClrMapping/>
  </p:clrMapOvr>
  <p:transition xmlns:p14="http://schemas.microsoft.com/office/powerpoint/2010/main"/>
</p:sldLayout>
</file>

<file path=ppt/slideLayouts/slideLayout2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67313"/>
      </p:ext>
    </p:extLst>
  </p:cSld>
  <p:clrMapOvr>
    <a:masterClrMapping/>
  </p:clrMapOvr>
  <p:transition xmlns:p14="http://schemas.microsoft.com/office/powerpoint/2010/main"/>
</p:sldLayout>
</file>

<file path=ppt/slideLayouts/slideLayout25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7096745"/>
      </p:ext>
    </p:extLst>
  </p:cSld>
  <p:clrMapOvr>
    <a:masterClrMapping/>
  </p:clrMapOvr>
  <p:transition xmlns:p14="http://schemas.microsoft.com/office/powerpoint/2010/main"/>
</p:sldLayout>
</file>

<file path=ppt/slideLayouts/slideLayout25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57214297"/>
      </p:ext>
    </p:extLst>
  </p:cSld>
  <p:clrMapOvr>
    <a:masterClrMapping/>
  </p:clrMapOvr>
  <p:transition xmlns:p14="http://schemas.microsoft.com/office/powerpoint/2010/main"/>
</p:sldLayout>
</file>

<file path=ppt/slideLayouts/slideLayout25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8200" y="3187700"/>
            <a:ext cx="28702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626629"/>
      </p:ext>
    </p:extLst>
  </p:cSld>
  <p:clrMapOvr>
    <a:masterClrMapping/>
  </p:clrMapOvr>
  <p:transition xmlns:p14="http://schemas.microsoft.com/office/powerpoint/2010/main"/>
</p:sldLayout>
</file>

<file path=ppt/slideLayouts/slideLayout25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7564504"/>
      </p:ext>
    </p:extLst>
  </p:cSld>
  <p:clrMapOvr>
    <a:masterClrMapping/>
  </p:clrMapOvr>
  <p:transition xmlns:p14="http://schemas.microsoft.com/office/powerpoint/2010/main"/>
</p:sldLayout>
</file>

<file path=ppt/slideLayouts/slideLayout2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9667145"/>
      </p:ext>
    </p:extLst>
  </p:cSld>
  <p:clrMapOvr>
    <a:masterClrMapping/>
  </p:clrMapOvr>
  <p:transition xmlns:p14="http://schemas.microsoft.com/office/powerpoint/2010/main"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8529159"/>
      </p:ext>
    </p:extLst>
  </p:cSld>
  <p:clrMapOvr>
    <a:masterClrMapping/>
  </p:clrMapOvr>
  <p:transition xmlns:p14="http://schemas.microsoft.com/office/powerpoint/2010/main"/>
</p:sldLayout>
</file>

<file path=ppt/slideLayouts/slideLayout2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51189330"/>
      </p:ext>
    </p:extLst>
  </p:cSld>
  <p:clrMapOvr>
    <a:masterClrMapping/>
  </p:clrMapOvr>
  <p:transition xmlns:p14="http://schemas.microsoft.com/office/powerpoint/2010/main"/>
</p:sldLayout>
</file>

<file path=ppt/slideLayouts/slideLayout26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6098292"/>
      </p:ext>
    </p:extLst>
  </p:cSld>
  <p:clrMapOvr>
    <a:masterClrMapping/>
  </p:clrMapOvr>
  <p:transition xmlns:p14="http://schemas.microsoft.com/office/powerpoint/2010/main"/>
</p:sldLayout>
</file>

<file path=ppt/slideLayouts/slideLayout26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6935359"/>
      </p:ext>
    </p:extLst>
  </p:cSld>
  <p:clrMapOvr>
    <a:masterClrMapping/>
  </p:clrMapOvr>
  <p:transition xmlns:p14="http://schemas.microsoft.com/office/powerpoint/2010/main"/>
</p:sldLayout>
</file>

<file path=ppt/slideLayouts/slideLayout2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9125"/>
      </p:ext>
    </p:extLst>
  </p:cSld>
  <p:clrMapOvr>
    <a:masterClrMapping/>
  </p:clrMapOvr>
  <p:transition xmlns:p14="http://schemas.microsoft.com/office/powerpoint/2010/main"/>
</p:sldLayout>
</file>

<file path=ppt/slideLayouts/slideLayout26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417634"/>
      </p:ext>
    </p:extLst>
  </p:cSld>
  <p:clrMapOvr>
    <a:masterClrMapping/>
  </p:clrMapOvr>
  <p:transition xmlns:p14="http://schemas.microsoft.com/office/powerpoint/2010/main"/>
</p:sldLayout>
</file>

<file path=ppt/slideLayouts/slideLayout26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807648"/>
      </p:ext>
    </p:extLst>
  </p:cSld>
  <p:clrMapOvr>
    <a:masterClrMapping/>
  </p:clrMapOvr>
  <p:transition xmlns:p14="http://schemas.microsoft.com/office/powerpoint/2010/main"/>
</p:sldLayout>
</file>

<file path=ppt/slideLayouts/slideLayout2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0074659"/>
      </p:ext>
    </p:extLst>
  </p:cSld>
  <p:clrMapOvr>
    <a:masterClrMapping/>
  </p:clrMapOvr>
  <p:transition xmlns:p14="http://schemas.microsoft.com/office/powerpoint/2010/main"/>
</p:sldLayout>
</file>

<file path=ppt/slideLayouts/slideLayout26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52287567"/>
      </p:ext>
    </p:extLst>
  </p:cSld>
  <p:clrMapOvr>
    <a:masterClrMapping/>
  </p:clrMapOvr>
  <p:transition xmlns:p14="http://schemas.microsoft.com/office/powerpoint/2010/main"/>
</p:sldLayout>
</file>

<file path=ppt/slideLayouts/slideLayout26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4876800"/>
            <a:ext cx="28702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378200" y="4876800"/>
            <a:ext cx="28702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8512735"/>
      </p:ext>
    </p:extLst>
  </p:cSld>
  <p:clrMapOvr>
    <a:masterClrMapping/>
  </p:clrMapOvr>
  <p:transition xmlns:p14="http://schemas.microsoft.com/office/powerpoint/2010/main"/>
</p:sldLayout>
</file>

<file path=ppt/slideLayouts/slideLayout26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435192"/>
      </p:ext>
    </p:extLst>
  </p:cSld>
  <p:clrMapOvr>
    <a:masterClrMapping/>
  </p:clrMapOvr>
  <p:transition xmlns:p14="http://schemas.microsoft.com/office/powerpoint/2010/main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6904507"/>
      </p:ext>
    </p:extLst>
  </p:cSld>
  <p:clrMapOvr>
    <a:masterClrMapping/>
  </p:clrMapOvr>
  <p:transition xmlns:p14="http://schemas.microsoft.com/office/powerpoint/2010/main"/>
</p:sldLayout>
</file>

<file path=ppt/slideLayouts/slideLayout27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6781018"/>
      </p:ext>
    </p:extLst>
  </p:cSld>
  <p:clrMapOvr>
    <a:masterClrMapping/>
  </p:clrMapOvr>
  <p:transition xmlns:p14="http://schemas.microsoft.com/office/powerpoint/2010/main"/>
</p:sldLayout>
</file>

<file path=ppt/slideLayouts/slideLayout2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73983517"/>
      </p:ext>
    </p:extLst>
  </p:cSld>
  <p:clrMapOvr>
    <a:masterClrMapping/>
  </p:clrMapOvr>
  <p:transition xmlns:p14="http://schemas.microsoft.com/office/powerpoint/2010/main"/>
</p:sldLayout>
</file>

<file path=ppt/slideLayouts/slideLayout27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25585633"/>
      </p:ext>
    </p:extLst>
  </p:cSld>
  <p:clrMapOvr>
    <a:masterClrMapping/>
  </p:clrMapOvr>
  <p:transition xmlns:p14="http://schemas.microsoft.com/office/powerpoint/2010/main"/>
</p:sldLayout>
</file>

<file path=ppt/slideLayouts/slideLayout27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0534075"/>
      </p:ext>
    </p:extLst>
  </p:cSld>
  <p:clrMapOvr>
    <a:masterClrMapping/>
  </p:clrMapOvr>
  <p:transition xmlns:p14="http://schemas.microsoft.com/office/powerpoint/2010/main"/>
</p:sldLayout>
</file>

<file path=ppt/slideLayouts/slideLayout2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080201"/>
      </p:ext>
    </p:extLst>
  </p:cSld>
  <p:clrMapOvr>
    <a:masterClrMapping/>
  </p:clrMapOvr>
  <p:transition xmlns:p14="http://schemas.microsoft.com/office/powerpoint/2010/main"/>
</p:sldLayout>
</file>

<file path=ppt/slideLayouts/slideLayout27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775200" y="1384300"/>
            <a:ext cx="1473200" cy="47879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1384300"/>
            <a:ext cx="4267200" cy="4787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8637090"/>
      </p:ext>
    </p:extLst>
  </p:cSld>
  <p:clrMapOvr>
    <a:masterClrMapping/>
  </p:clrMapOvr>
  <p:transition xmlns:p14="http://schemas.microsoft.com/office/powerpoint/2010/main"/>
</p:sldLayout>
</file>

<file path=ppt/slideLayouts/slideLayout27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703608"/>
      </p:ext>
    </p:extLst>
  </p:cSld>
  <p:clrMapOvr>
    <a:masterClrMapping/>
  </p:clrMapOvr>
  <p:transition xmlns:p14="http://schemas.microsoft.com/office/powerpoint/2010/main"/>
</p:sldLayout>
</file>

<file path=ppt/slideLayouts/slideLayout27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1264799"/>
      </p:ext>
    </p:extLst>
  </p:cSld>
  <p:clrMapOvr>
    <a:masterClrMapping/>
  </p:clrMapOvr>
  <p:transition xmlns:p14="http://schemas.microsoft.com/office/powerpoint/2010/main"/>
</p:sldLayout>
</file>

<file path=ppt/slideLayouts/slideLayout27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43473726"/>
      </p:ext>
    </p:extLst>
  </p:cSld>
  <p:clrMapOvr>
    <a:masterClrMapping/>
  </p:clrMapOvr>
  <p:transition xmlns:p14="http://schemas.microsoft.com/office/powerpoint/2010/main"/>
</p:sldLayout>
</file>

<file path=ppt/slideLayouts/slideLayout27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33082852"/>
      </p:ext>
    </p:extLst>
  </p:cSld>
  <p:clrMapOvr>
    <a:masterClrMapping/>
  </p:clrMapOvr>
  <p:transition xmlns:p14="http://schemas.microsoft.com/office/powerpoint/2010/main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503933"/>
      </p:ext>
    </p:extLst>
  </p:cSld>
  <p:clrMapOvr>
    <a:masterClrMapping/>
  </p:clrMapOvr>
  <p:transition xmlns:p14="http://schemas.microsoft.com/office/powerpoint/2010/main"/>
</p:sldLayout>
</file>

<file path=ppt/slideLayouts/slideLayout28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4138757"/>
      </p:ext>
    </p:extLst>
  </p:cSld>
  <p:clrMapOvr>
    <a:masterClrMapping/>
  </p:clrMapOvr>
  <p:transition xmlns:p14="http://schemas.microsoft.com/office/powerpoint/2010/main"/>
</p:sldLayout>
</file>

<file path=ppt/slideLayouts/slideLayout28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899514"/>
      </p:ext>
    </p:extLst>
  </p:cSld>
  <p:clrMapOvr>
    <a:masterClrMapping/>
  </p:clrMapOvr>
  <p:transition xmlns:p14="http://schemas.microsoft.com/office/powerpoint/2010/main"/>
</p:sldLayout>
</file>

<file path=ppt/slideLayouts/slideLayout28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44636982"/>
      </p:ext>
    </p:extLst>
  </p:cSld>
  <p:clrMapOvr>
    <a:masterClrMapping/>
  </p:clrMapOvr>
  <p:transition xmlns:p14="http://schemas.microsoft.com/office/powerpoint/2010/main"/>
</p:sldLayout>
</file>

<file path=ppt/slideLayouts/slideLayout28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576733037"/>
      </p:ext>
    </p:extLst>
  </p:cSld>
  <p:clrMapOvr>
    <a:masterClrMapping/>
  </p:clrMapOvr>
  <p:transition xmlns:p14="http://schemas.microsoft.com/office/powerpoint/2010/main"/>
</p:sldLayout>
</file>

<file path=ppt/slideLayouts/slideLayout28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5564162"/>
      </p:ext>
    </p:extLst>
  </p:cSld>
  <p:clrMapOvr>
    <a:masterClrMapping/>
  </p:clrMapOvr>
  <p:transition xmlns:p14="http://schemas.microsoft.com/office/powerpoint/2010/main"/>
</p:sldLayout>
</file>

<file path=ppt/slideLayouts/slideLayout28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720592"/>
      </p:ext>
    </p:extLst>
  </p:cSld>
  <p:clrMapOvr>
    <a:masterClrMapping/>
  </p:clrMapOvr>
  <p:transition xmlns:p14="http://schemas.microsoft.com/office/powerpoint/2010/main"/>
</p:sldLayout>
</file>

<file path=ppt/slideLayouts/slideLayout2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621568"/>
      </p:ext>
    </p:extLst>
  </p:cSld>
  <p:clrMapOvr>
    <a:masterClrMapping/>
  </p:clrMapOvr>
  <p:transition xmlns:p14="http://schemas.microsoft.com/office/powerpoint/2010/main"/>
</p:sldLayout>
</file>

<file path=ppt/slideLayouts/slideLayout28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08047"/>
      </p:ext>
    </p:extLst>
  </p:cSld>
  <p:clrMapOvr>
    <a:masterClrMapping/>
  </p:clrMapOvr>
  <p:transition xmlns:p14="http://schemas.microsoft.com/office/powerpoint/2010/main"/>
</p:sldLayout>
</file>

<file path=ppt/slideLayouts/slideLayout28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1025330"/>
      </p:ext>
    </p:extLst>
  </p:cSld>
  <p:clrMapOvr>
    <a:masterClrMapping/>
  </p:clrMapOvr>
  <p:transition xmlns:p14="http://schemas.microsoft.com/office/powerpoint/2010/main"/>
</p:sldLayout>
</file>

<file path=ppt/slideLayouts/slideLayout28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77175226"/>
      </p:ext>
    </p:extLst>
  </p:cSld>
  <p:clrMapOvr>
    <a:masterClrMapping/>
  </p:clrMapOvr>
  <p:transition xmlns:p14="http://schemas.microsoft.com/office/powerpoint/2010/main"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48508313"/>
      </p:ext>
    </p:extLst>
  </p:cSld>
  <p:clrMapOvr>
    <a:masterClrMapping/>
  </p:clrMapOvr>
  <p:transition xmlns:p14="http://schemas.microsoft.com/office/powerpoint/2010/main"/>
</p:sldLayout>
</file>

<file path=ppt/slideLayouts/slideLayout29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3187700"/>
            <a:ext cx="6070600" cy="584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5562064"/>
      </p:ext>
    </p:extLst>
  </p:cSld>
  <p:clrMapOvr>
    <a:masterClrMapping/>
  </p:clrMapOvr>
  <p:transition xmlns:p14="http://schemas.microsoft.com/office/powerpoint/2010/main"/>
</p:sldLayout>
</file>

<file path=ppt/slideLayouts/slideLayout29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43373"/>
      </p:ext>
    </p:extLst>
  </p:cSld>
  <p:clrMapOvr>
    <a:masterClrMapping/>
  </p:clrMapOvr>
  <p:transition xmlns:p14="http://schemas.microsoft.com/office/powerpoint/2010/main"/>
</p:sldLayout>
</file>

<file path=ppt/slideLayouts/slideLayout29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4553241"/>
      </p:ext>
    </p:extLst>
  </p:cSld>
  <p:clrMapOvr>
    <a:masterClrMapping/>
  </p:clrMapOvr>
  <p:transition xmlns:p14="http://schemas.microsoft.com/office/powerpoint/2010/main"/>
</p:sldLayout>
</file>

<file path=ppt/slideLayouts/slideLayout29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2972760"/>
      </p:ext>
    </p:extLst>
  </p:cSld>
  <p:clrMapOvr>
    <a:masterClrMapping/>
  </p:clrMapOvr>
  <p:transition xmlns:p14="http://schemas.microsoft.com/office/powerpoint/2010/main"/>
</p:sldLayout>
</file>

<file path=ppt/slideLayouts/slideLayout29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5204593"/>
      </p:ext>
    </p:extLst>
  </p:cSld>
  <p:clrMapOvr>
    <a:masterClrMapping/>
  </p:clrMapOvr>
  <p:transition xmlns:p14="http://schemas.microsoft.com/office/powerpoint/2010/main"/>
</p:sldLayout>
</file>

<file path=ppt/slideLayouts/slideLayout29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70216075"/>
      </p:ext>
    </p:extLst>
  </p:cSld>
  <p:clrMapOvr>
    <a:masterClrMapping/>
  </p:clrMapOvr>
  <p:transition xmlns:p14="http://schemas.microsoft.com/office/powerpoint/2010/main"/>
</p:sldLayout>
</file>

<file path=ppt/slideLayouts/slideLayout29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2435685"/>
      </p:ext>
    </p:extLst>
  </p:cSld>
  <p:clrMapOvr>
    <a:masterClrMapping/>
  </p:clrMapOvr>
  <p:transition xmlns:p14="http://schemas.microsoft.com/office/powerpoint/2010/main"/>
</p:sldLayout>
</file>

<file path=ppt/slideLayouts/slideLayout29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775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775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938331"/>
      </p:ext>
    </p:extLst>
  </p:cSld>
  <p:clrMapOvr>
    <a:masterClrMapping/>
  </p:clrMapOvr>
  <p:transition xmlns:p14="http://schemas.microsoft.com/office/powerpoint/2010/main"/>
</p:sldLayout>
</file>

<file path=ppt/slideLayouts/slideLayout29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4555622"/>
      </p:ext>
    </p:extLst>
  </p:cSld>
  <p:clrMapOvr>
    <a:masterClrMapping/>
  </p:clrMapOvr>
  <p:transition xmlns:p14="http://schemas.microsoft.com/office/powerpoint/2010/main"/>
</p:sldLayout>
</file>

<file path=ppt/slideLayouts/slideLayout29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6478765"/>
      </p:ext>
    </p:extLst>
  </p:cSld>
  <p:clrMapOvr>
    <a:masterClrMapping/>
  </p:clrMapOvr>
  <p:transition xmlns:p14="http://schemas.microsoft.com/office/powerpoint/2010/main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50907556"/>
      </p:ext>
    </p:extLst>
  </p:cSld>
  <p:clrMapOvr>
    <a:masterClrMapping/>
  </p:clrMapOvr>
  <p:transition xmlns:p14="http://schemas.microsoft.com/office/powerpoint/2010/main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83654886"/>
      </p:ext>
    </p:extLst>
  </p:cSld>
  <p:clrMapOvr>
    <a:masterClrMapping/>
  </p:clrMapOvr>
  <p:transition xmlns:p14="http://schemas.microsoft.com/office/powerpoint/2010/main"/>
</p:sldLayout>
</file>

<file path=ppt/slideLayouts/slideLayout30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21835472"/>
      </p:ext>
    </p:extLst>
  </p:cSld>
  <p:clrMapOvr>
    <a:masterClrMapping/>
  </p:clrMapOvr>
  <p:transition xmlns:p14="http://schemas.microsoft.com/office/powerpoint/2010/main"/>
</p:sldLayout>
</file>

<file path=ppt/slideLayouts/slideLayout30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5270500"/>
            <a:ext cx="60706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5270500"/>
            <a:ext cx="6070600" cy="1295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521157"/>
      </p:ext>
    </p:extLst>
  </p:cSld>
  <p:clrMapOvr>
    <a:masterClrMapping/>
  </p:clrMapOvr>
  <p:transition xmlns:p14="http://schemas.microsoft.com/office/powerpoint/2010/main"/>
</p:sldLayout>
</file>

<file path=ppt/slideLayouts/slideLayout30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605286"/>
      </p:ext>
    </p:extLst>
  </p:cSld>
  <p:clrMapOvr>
    <a:masterClrMapping/>
  </p:clrMapOvr>
  <p:transition xmlns:p14="http://schemas.microsoft.com/office/powerpoint/2010/main"/>
</p:sldLayout>
</file>

<file path=ppt/slideLayouts/slideLayout3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1136"/>
      </p:ext>
    </p:extLst>
  </p:cSld>
  <p:clrMapOvr>
    <a:masterClrMapping/>
  </p:clrMapOvr>
  <p:transition xmlns:p14="http://schemas.microsoft.com/office/powerpoint/2010/main"/>
</p:sldLayout>
</file>

<file path=ppt/slideLayouts/slideLayout30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12922453"/>
      </p:ext>
    </p:extLst>
  </p:cSld>
  <p:clrMapOvr>
    <a:masterClrMapping/>
  </p:clrMapOvr>
  <p:transition xmlns:p14="http://schemas.microsoft.com/office/powerpoint/2010/main"/>
</p:sldLayout>
</file>

<file path=ppt/slideLayouts/slideLayout30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27930748"/>
      </p:ext>
    </p:extLst>
  </p:cSld>
  <p:clrMapOvr>
    <a:masterClrMapping/>
  </p:clrMapOvr>
  <p:transition xmlns:p14="http://schemas.microsoft.com/office/powerpoint/2010/main"/>
</p:sldLayout>
</file>

<file path=ppt/slideLayouts/slideLayout30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72965968"/>
      </p:ext>
    </p:extLst>
  </p:cSld>
  <p:clrMapOvr>
    <a:masterClrMapping/>
  </p:clrMapOvr>
  <p:transition xmlns:p14="http://schemas.microsoft.com/office/powerpoint/2010/main"/>
</p:sldLayout>
</file>

<file path=ppt/slideLayouts/slideLayout30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941089"/>
      </p:ext>
    </p:extLst>
  </p:cSld>
  <p:clrMapOvr>
    <a:masterClrMapping/>
  </p:clrMapOvr>
  <p:transition xmlns:p14="http://schemas.microsoft.com/office/powerpoint/2010/main"/>
</p:sldLayout>
</file>

<file path=ppt/slideLayouts/slideLayout30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044700"/>
            <a:ext cx="3073400" cy="4521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044700"/>
            <a:ext cx="9067800" cy="4521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975468"/>
      </p:ext>
    </p:extLst>
  </p:cSld>
  <p:clrMapOvr>
    <a:masterClrMapping/>
  </p:clrMapOvr>
  <p:transition xmlns:p14="http://schemas.microsoft.com/office/powerpoint/2010/main"/>
</p:sldLayout>
</file>

<file path=ppt/slideLayouts/slideLayout30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1697967"/>
      </p:ext>
    </p:extLst>
  </p:cSld>
  <p:clrMapOvr>
    <a:masterClrMapping/>
  </p:clrMapOvr>
  <p:transition xmlns:p14="http://schemas.microsoft.com/office/powerpoint/2010/main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ahoma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37930461"/>
      </p:ext>
    </p:extLst>
  </p:cSld>
  <p:clrMapOvr>
    <a:masterClrMapping/>
  </p:clrMapOvr>
  <p:transition xmlns:p14="http://schemas.microsoft.com/office/powerpoint/2010/main"/>
</p:sldLayout>
</file>

<file path=ppt/slideLayouts/slideLayout3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3860618"/>
      </p:ext>
    </p:extLst>
  </p:cSld>
  <p:clrMapOvr>
    <a:masterClrMapping/>
  </p:clrMapOvr>
  <p:transition xmlns:p14="http://schemas.microsoft.com/office/powerpoint/2010/main"/>
</p:sldLayout>
</file>

<file path=ppt/slideLayouts/slideLayout3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91266492"/>
      </p:ext>
    </p:extLst>
  </p:cSld>
  <p:clrMapOvr>
    <a:masterClrMapping/>
  </p:clrMapOvr>
  <p:transition xmlns:p14="http://schemas.microsoft.com/office/powerpoint/2010/main"/>
</p:sldLayout>
</file>

<file path=ppt/slideLayouts/slideLayout3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4604371"/>
      </p:ext>
    </p:extLst>
  </p:cSld>
  <p:clrMapOvr>
    <a:masterClrMapping/>
  </p:clrMapOvr>
  <p:transition xmlns:p14="http://schemas.microsoft.com/office/powerpoint/2010/main"/>
</p:sldLayout>
</file>

<file path=ppt/slideLayouts/slideLayout31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3315154"/>
      </p:ext>
    </p:extLst>
  </p:cSld>
  <p:clrMapOvr>
    <a:masterClrMapping/>
  </p:clrMapOvr>
  <p:transition xmlns:p14="http://schemas.microsoft.com/office/powerpoint/2010/main"/>
</p:sldLayout>
</file>

<file path=ppt/slideLayouts/slideLayout31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201676"/>
      </p:ext>
    </p:extLst>
  </p:cSld>
  <p:clrMapOvr>
    <a:masterClrMapping/>
  </p:clrMapOvr>
  <p:transition xmlns:p14="http://schemas.microsoft.com/office/powerpoint/2010/main"/>
</p:sldLayout>
</file>

<file path=ppt/slideLayouts/slideLayout3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10348420"/>
      </p:ext>
    </p:extLst>
  </p:cSld>
  <p:clrMapOvr>
    <a:masterClrMapping/>
  </p:clrMapOvr>
  <p:transition xmlns:p14="http://schemas.microsoft.com/office/powerpoint/2010/main"/>
</p:sldLayout>
</file>

<file path=ppt/slideLayouts/slideLayout31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21547712"/>
      </p:ext>
    </p:extLst>
  </p:cSld>
  <p:clrMapOvr>
    <a:masterClrMapping/>
  </p:clrMapOvr>
  <p:transition xmlns:p14="http://schemas.microsoft.com/office/powerpoint/2010/main"/>
</p:sldLayout>
</file>

<file path=ppt/slideLayouts/slideLayout31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67499571"/>
      </p:ext>
    </p:extLst>
  </p:cSld>
  <p:clrMapOvr>
    <a:masterClrMapping/>
  </p:clrMapOvr>
  <p:transition xmlns:p14="http://schemas.microsoft.com/office/powerpoint/2010/main"/>
</p:sldLayout>
</file>

<file path=ppt/slideLayouts/slideLayout3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795045"/>
      </p:ext>
    </p:extLst>
  </p:cSld>
  <p:clrMapOvr>
    <a:masterClrMapping/>
  </p:clrMapOvr>
  <p:transition xmlns:p14="http://schemas.microsoft.com/office/powerpoint/2010/main"/>
</p:sldLayout>
</file>

<file path=ppt/slideLayouts/slideLayout31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276475"/>
            <a:ext cx="3073400" cy="64357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276475"/>
            <a:ext cx="906780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537060"/>
      </p:ext>
    </p:extLst>
  </p:cSld>
  <p:clrMapOvr>
    <a:masterClrMapping/>
  </p:clrMapOvr>
  <p:transition xmlns:p14="http://schemas.microsoft.com/office/powerpoint/2010/main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3375491"/>
      </p:ext>
    </p:extLst>
  </p:cSld>
  <p:clrMapOvr>
    <a:masterClrMapping/>
  </p:clrMapOvr>
  <p:transition xmlns:p14="http://schemas.microsoft.com/office/powerpoint/2010/main"/>
</p:sldLayout>
</file>

<file path=ppt/slideLayouts/slideLayout3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058498"/>
      </p:ext>
    </p:extLst>
  </p:cSld>
  <p:clrMapOvr>
    <a:masterClrMapping/>
  </p:clrMapOvr>
  <p:transition xmlns:p14="http://schemas.microsoft.com/office/powerpoint/2010/main"/>
</p:sldLayout>
</file>

<file path=ppt/slideLayouts/slideLayout3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993832"/>
      </p:ext>
    </p:extLst>
  </p:cSld>
  <p:clrMapOvr>
    <a:masterClrMapping/>
  </p:clrMapOvr>
  <p:transition xmlns:p14="http://schemas.microsoft.com/office/powerpoint/2010/main"/>
</p:sldLayout>
</file>

<file path=ppt/slideLayouts/slideLayout32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9794671"/>
      </p:ext>
    </p:extLst>
  </p:cSld>
  <p:clrMapOvr>
    <a:masterClrMapping/>
  </p:clrMapOvr>
  <p:transition xmlns:p14="http://schemas.microsoft.com/office/powerpoint/2010/main"/>
</p:sldLayout>
</file>

<file path=ppt/slideLayouts/slideLayout32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11175" y="1868488"/>
            <a:ext cx="5913438" cy="7885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7013" y="1868488"/>
            <a:ext cx="5915025" cy="788511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536088"/>
      </p:ext>
    </p:extLst>
  </p:cSld>
  <p:clrMapOvr>
    <a:masterClrMapping/>
  </p:clrMapOvr>
  <p:transition xmlns:p14="http://schemas.microsoft.com/office/powerpoint/2010/main"/>
</p:sldLayout>
</file>

<file path=ppt/slideLayouts/slideLayout32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6849688"/>
      </p:ext>
    </p:extLst>
  </p:cSld>
  <p:clrMapOvr>
    <a:masterClrMapping/>
  </p:clrMapOvr>
  <p:transition xmlns:p14="http://schemas.microsoft.com/office/powerpoint/2010/main"/>
</p:sldLayout>
</file>

<file path=ppt/slideLayouts/slideLayout3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0926742"/>
      </p:ext>
    </p:extLst>
  </p:cSld>
  <p:clrMapOvr>
    <a:masterClrMapping/>
  </p:clrMapOvr>
  <p:transition xmlns:p14="http://schemas.microsoft.com/office/powerpoint/2010/main"/>
</p:sldLayout>
</file>

<file path=ppt/slideLayouts/slideLayout32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14269778"/>
      </p:ext>
    </p:extLst>
  </p:cSld>
  <p:clrMapOvr>
    <a:masterClrMapping/>
  </p:clrMapOvr>
  <p:transition xmlns:p14="http://schemas.microsoft.com/office/powerpoint/2010/main"/>
</p:sldLayout>
</file>

<file path=ppt/slideLayouts/slideLayout32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517425663"/>
      </p:ext>
    </p:extLst>
  </p:cSld>
  <p:clrMapOvr>
    <a:masterClrMapping/>
  </p:clrMapOvr>
  <p:transition xmlns:p14="http://schemas.microsoft.com/office/powerpoint/2010/main"/>
</p:sldLayout>
</file>

<file path=ppt/slideLayouts/slideLayout32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Franklin Gothic Medium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0620313"/>
      </p:ext>
    </p:extLst>
  </p:cSld>
  <p:clrMapOvr>
    <a:masterClrMapping/>
  </p:clrMapOvr>
  <p:transition xmlns:p14="http://schemas.microsoft.com/office/powerpoint/2010/main"/>
</p:sldLayout>
</file>

<file path=ppt/slideLayouts/slideLayout3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596251"/>
      </p:ext>
    </p:extLst>
  </p:cSld>
  <p:clrMapOvr>
    <a:masterClrMapping/>
  </p:clrMapOvr>
  <p:transition xmlns:p14="http://schemas.microsoft.com/office/powerpoint/2010/main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8809001"/>
      </p:ext>
    </p:extLst>
  </p:cSld>
  <p:clrMapOvr>
    <a:masterClrMapping/>
  </p:clrMapOvr>
  <p:transition xmlns:p14="http://schemas.microsoft.com/office/powerpoint/2010/main"/>
</p:sldLayout>
</file>

<file path=ppt/slideLayouts/slideLayout3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98013" y="242888"/>
            <a:ext cx="2994025" cy="9510712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11175" y="242888"/>
            <a:ext cx="8834438" cy="9510712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36379"/>
      </p:ext>
    </p:extLst>
  </p:cSld>
  <p:clrMapOvr>
    <a:masterClrMapping/>
  </p:clrMapOvr>
  <p:transition xmlns:p14="http://schemas.microsoft.com/office/powerpoint/2010/main"/>
</p:sldLayout>
</file>

<file path=ppt/slideLayouts/slideLayout33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114282"/>
      </p:ext>
    </p:extLst>
  </p:cSld>
  <p:clrMapOvr>
    <a:masterClrMapping/>
  </p:clrMapOvr>
  <p:transition xmlns:p14="http://schemas.microsoft.com/office/powerpoint/2010/main"/>
</p:sldLayout>
</file>

<file path=ppt/slideLayouts/slideLayout33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8981483"/>
      </p:ext>
    </p:extLst>
  </p:cSld>
  <p:clrMapOvr>
    <a:masterClrMapping/>
  </p:clrMapOvr>
  <p:transition xmlns:p14="http://schemas.microsoft.com/office/powerpoint/2010/main"/>
</p:sldLayout>
</file>

<file path=ppt/slideLayouts/slideLayout33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11804426"/>
      </p:ext>
    </p:extLst>
  </p:cSld>
  <p:clrMapOvr>
    <a:masterClrMapping/>
  </p:clrMapOvr>
  <p:transition xmlns:p14="http://schemas.microsoft.com/office/powerpoint/2010/main"/>
</p:sldLayout>
</file>

<file path=ppt/slideLayouts/slideLayout33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700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1270000"/>
            <a:ext cx="5156200" cy="72136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4401855"/>
      </p:ext>
    </p:extLst>
  </p:cSld>
  <p:clrMapOvr>
    <a:masterClrMapping/>
  </p:clrMapOvr>
  <p:transition xmlns:p14="http://schemas.microsoft.com/office/powerpoint/2010/main"/>
</p:sldLayout>
</file>

<file path=ppt/slideLayouts/slideLayout33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5942201"/>
      </p:ext>
    </p:extLst>
  </p:cSld>
  <p:clrMapOvr>
    <a:masterClrMapping/>
  </p:clrMapOvr>
  <p:transition xmlns:p14="http://schemas.microsoft.com/office/powerpoint/2010/main"/>
</p:sldLayout>
</file>

<file path=ppt/slideLayouts/slideLayout3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492699"/>
      </p:ext>
    </p:extLst>
  </p:cSld>
  <p:clrMapOvr>
    <a:masterClrMapping/>
  </p:clrMapOvr>
  <p:transition xmlns:p14="http://schemas.microsoft.com/office/powerpoint/2010/main"/>
</p:sldLayout>
</file>

<file path=ppt/slideLayouts/slideLayout33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92729815"/>
      </p:ext>
    </p:extLst>
  </p:cSld>
  <p:clrMapOvr>
    <a:masterClrMapping/>
  </p:clrMapOvr>
  <p:transition xmlns:p14="http://schemas.microsoft.com/office/powerpoint/2010/main"/>
</p:sldLayout>
</file>

<file path=ppt/slideLayouts/slideLayout33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887094429"/>
      </p:ext>
    </p:extLst>
  </p:cSld>
  <p:clrMapOvr>
    <a:masterClrMapping/>
  </p:clrMapOvr>
  <p:transition xmlns:p14="http://schemas.microsoft.com/office/powerpoint/2010/main"/>
</p:sldLayout>
</file>

<file path=ppt/slideLayouts/slideLayout33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1056722"/>
      </p:ext>
    </p:extLst>
  </p:cSld>
  <p:clrMapOvr>
    <a:masterClrMapping/>
  </p:clrMapOvr>
  <p:transition xmlns:p14="http://schemas.microsoft.com/office/powerpoint/2010/main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5032399"/>
      </p:ext>
    </p:extLst>
  </p:cSld>
  <p:clrMapOvr>
    <a:masterClrMapping/>
  </p:clrMapOvr>
  <p:transition xmlns:p14="http://schemas.microsoft.com/office/powerpoint/2010/main"/>
</p:sldLayout>
</file>

<file path=ppt/slideLayouts/slideLayout3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8952332"/>
      </p:ext>
    </p:extLst>
  </p:cSld>
  <p:clrMapOvr>
    <a:masterClrMapping/>
  </p:clrMapOvr>
  <p:transition xmlns:p14="http://schemas.microsoft.com/office/powerpoint/2010/main"/>
</p:sldLayout>
</file>

<file path=ppt/slideLayouts/slideLayout34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0930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0930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901754"/>
      </p:ext>
    </p:extLst>
  </p:cSld>
  <p:clrMapOvr>
    <a:masterClrMapping/>
  </p:clrMapOvr>
  <p:transition xmlns:p14="http://schemas.microsoft.com/office/powerpoint/2010/main"/>
</p:sldLayout>
</file>

<file path=ppt/slideLayouts/slideLayout3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2259" y="5370983"/>
            <a:ext cx="10234778" cy="2090702"/>
          </a:xfrm>
        </p:spPr>
        <p:txBody>
          <a:bodyPr anchor="b"/>
          <a:lstStyle>
            <a:lvl1pPr algn="l" defTabSz="1300460" rtl="0" eaLnBrk="1" latinLnBrk="0" hangingPunct="1">
              <a:spcBef>
                <a:spcPct val="0"/>
              </a:spcBef>
              <a:buNone/>
              <a:defRPr sz="6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2259" y="7477760"/>
            <a:ext cx="10234778" cy="1404518"/>
          </a:xfrm>
        </p:spPr>
        <p:txBody>
          <a:bodyPr anchor="t" anchorCtr="0">
            <a:noAutofit/>
          </a:bodyPr>
          <a:lstStyle>
            <a:lvl1pPr marL="0" indent="0" algn="l" defTabSz="1300460" rtl="0" eaLnBrk="1" latinLnBrk="0" hangingPunct="1">
              <a:spcBef>
                <a:spcPct val="0"/>
              </a:spcBef>
              <a:buFont typeface="Wingdings 2" pitchFamily="18" charset="2"/>
              <a:buNone/>
              <a:defRPr sz="26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B75A07-10FF-9E4C-B75A-F9BB1992C62B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32540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A50E6-248A-234E-8C07-71C021C22436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A293A-1DE8-124D-9131-2002378B9E8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71322"/>
      </p:ext>
    </p:extLst>
  </p:cSld>
  <p:clrMapOvr>
    <a:masterClrMapping/>
  </p:clrMapOvr>
</p:sldLayout>
</file>

<file path=ppt/slideLayouts/slideLayout3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06687" y="5367934"/>
            <a:ext cx="10239020" cy="2090702"/>
          </a:xfrm>
        </p:spPr>
        <p:txBody>
          <a:bodyPr anchor="b"/>
          <a:lstStyle>
            <a:lvl1pPr algn="l">
              <a:defRPr sz="68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706685" y="7477760"/>
            <a:ext cx="10239022" cy="1408853"/>
          </a:xfrm>
        </p:spPr>
        <p:txBody>
          <a:bodyPr anchor="t" anchorCtr="0">
            <a:noAutofit/>
          </a:bodyPr>
          <a:lstStyle>
            <a:lvl1pPr marL="0" indent="0" algn="l" defTabSz="1300460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6502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3004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9506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60091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2511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90137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5516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52018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2"/>
          </p:nvPr>
        </p:nvSpPr>
        <p:spPr>
          <a:xfrm rot="504148">
            <a:off x="6390818" y="789394"/>
            <a:ext cx="5891499" cy="4388122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>
              <a:buNone/>
              <a:defRPr sz="26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37E88E6-B488-C443-9C71-B2B6ED29A29E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18515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250" y="3181077"/>
            <a:ext cx="10826045" cy="1937173"/>
          </a:xfrm>
        </p:spPr>
        <p:txBody>
          <a:bodyPr anchor="b"/>
          <a:lstStyle>
            <a:lvl1pPr algn="ctr" defTabSz="1300460" rtl="0" eaLnBrk="1" latinLnBrk="0" hangingPunct="1">
              <a:spcBef>
                <a:spcPct val="0"/>
              </a:spcBef>
              <a:buNone/>
              <a:defRPr sz="68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250" y="5144547"/>
            <a:ext cx="10826045" cy="2133599"/>
          </a:xfrm>
        </p:spPr>
        <p:txBody>
          <a:bodyPr anchor="t" anchorCtr="0">
            <a:noAutofit/>
          </a:bodyPr>
          <a:lstStyle>
            <a:lvl1pPr marL="0" indent="0" algn="ctr" defTabSz="1300460" rtl="0" eaLnBrk="1" latinLnBrk="0" hangingPunct="1">
              <a:spcBef>
                <a:spcPct val="0"/>
              </a:spcBef>
              <a:buNone/>
              <a:defRPr sz="260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65023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2pPr>
            <a:lvl3pPr marL="1300460" indent="0">
              <a:buNone/>
              <a:defRPr sz="2300">
                <a:solidFill>
                  <a:schemeClr val="tx1">
                    <a:tint val="75000"/>
                  </a:schemeClr>
                </a:solidFill>
              </a:defRPr>
            </a:lvl3pPr>
            <a:lvl4pPr marL="195069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4pPr>
            <a:lvl5pPr marL="260091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5pPr>
            <a:lvl6pPr marL="325114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6pPr>
            <a:lvl7pPr marL="390137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7pPr>
            <a:lvl8pPr marL="455160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8pPr>
            <a:lvl9pPr marL="520183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75B3AC-0CBA-5741-BA03-250A0EEC5B42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2B6EA35-1968-384E-A6B0-ABBC1DEE323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8374156"/>
      </p:ext>
    </p:extLst>
  </p:cSld>
  <p:clrMapOvr>
    <a:masterClrMapping/>
  </p:clrMapOvr>
</p:sldLayout>
</file>

<file path=ppt/slideLayouts/slideLayout34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248" y="113021"/>
            <a:ext cx="10826045" cy="201619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88249" y="2964463"/>
            <a:ext cx="5201920" cy="5949244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2923777" indent="-489931">
              <a:defRPr sz="2600"/>
            </a:lvl6pPr>
            <a:lvl7pPr marL="2923777" indent="-489931">
              <a:defRPr sz="2600"/>
            </a:lvl7pPr>
            <a:lvl8pPr marL="2923777" indent="-489931">
              <a:defRPr sz="2600"/>
            </a:lvl8pPr>
            <a:lvl9pPr marL="2923777" indent="-489931"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12373" y="2964463"/>
            <a:ext cx="5201920" cy="5949244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2923777" indent="-489931">
              <a:defRPr sz="2600"/>
            </a:lvl6pPr>
            <a:lvl7pPr marL="2923777" indent="-489931">
              <a:defRPr sz="2600"/>
            </a:lvl7pPr>
            <a:lvl8pPr marL="2923777" indent="-489931">
              <a:defRPr sz="2600"/>
            </a:lvl8pPr>
            <a:lvl9pPr marL="2923777" indent="-489931"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F249AD7-1F0A-EC41-B6D0-C35D9E3EAD49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CB173F-C9E7-7E44-AA0D-3D9A299548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275805"/>
      </p:ext>
    </p:extLst>
  </p:cSld>
  <p:clrMapOvr>
    <a:masterClrMapping/>
  </p:clrMapOvr>
</p:sldLayout>
</file>

<file path=ppt/slideLayouts/slideLayout34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248" y="113021"/>
            <a:ext cx="10826045" cy="201619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8247" y="2400017"/>
            <a:ext cx="5201920" cy="1284676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88247" y="3767569"/>
            <a:ext cx="5201920" cy="5131794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2923777" indent="-489931">
              <a:defRPr sz="2300"/>
            </a:lvl6pPr>
            <a:lvl7pPr marL="2923777" indent="-489931">
              <a:defRPr sz="2300"/>
            </a:lvl7pPr>
            <a:lvl8pPr marL="2923777" indent="-489931">
              <a:defRPr sz="2300"/>
            </a:lvl8pPr>
            <a:lvl9pPr marL="2923777" indent="-489931"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712373" y="2400017"/>
            <a:ext cx="5201920" cy="1284676"/>
          </a:xfrm>
        </p:spPr>
        <p:txBody>
          <a:bodyPr anchor="ctr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4000" b="0"/>
            </a:lvl1pPr>
            <a:lvl2pPr marL="650230" indent="0">
              <a:buNone/>
              <a:defRPr sz="2800" b="1"/>
            </a:lvl2pPr>
            <a:lvl3pPr marL="1300460" indent="0">
              <a:buNone/>
              <a:defRPr sz="2600" b="1"/>
            </a:lvl3pPr>
            <a:lvl4pPr marL="1950690" indent="0">
              <a:buNone/>
              <a:defRPr sz="2300" b="1"/>
            </a:lvl4pPr>
            <a:lvl5pPr marL="2600919" indent="0">
              <a:buNone/>
              <a:defRPr sz="2300" b="1"/>
            </a:lvl5pPr>
            <a:lvl6pPr marL="3251149" indent="0">
              <a:buNone/>
              <a:defRPr sz="2300" b="1"/>
            </a:lvl6pPr>
            <a:lvl7pPr marL="3901379" indent="0">
              <a:buNone/>
              <a:defRPr sz="2300" b="1"/>
            </a:lvl7pPr>
            <a:lvl8pPr marL="4551609" indent="0">
              <a:buNone/>
              <a:defRPr sz="2300" b="1"/>
            </a:lvl8pPr>
            <a:lvl9pPr marL="5201839" indent="0">
              <a:buNone/>
              <a:defRPr sz="23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712373" y="3767569"/>
            <a:ext cx="5201920" cy="5131794"/>
          </a:xfrm>
        </p:spPr>
        <p:txBody>
          <a:bodyPr/>
          <a:lstStyle>
            <a:lvl1pPr>
              <a:defRPr sz="2800"/>
            </a:lvl1pPr>
            <a:lvl2pPr>
              <a:defRPr sz="2600"/>
            </a:lvl2pPr>
            <a:lvl3pPr>
              <a:defRPr sz="2600"/>
            </a:lvl3pPr>
            <a:lvl4pPr>
              <a:defRPr sz="2600"/>
            </a:lvl4pPr>
            <a:lvl5pPr>
              <a:defRPr sz="2600"/>
            </a:lvl5pPr>
            <a:lvl6pPr marL="2923777" indent="-489931">
              <a:defRPr sz="2300"/>
            </a:lvl6pPr>
            <a:lvl7pPr marL="2923777" indent="-489931">
              <a:defRPr sz="2300"/>
            </a:lvl7pPr>
            <a:lvl8pPr marL="2923777" indent="-489931">
              <a:defRPr sz="2300"/>
            </a:lvl8pPr>
            <a:lvl9pPr marL="2923777" indent="-489931">
              <a:defRPr sz="23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E2EBD19-317F-E442-9E27-8CF05BE0FC0C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3D1687-375F-2A48-82AB-70713A9ADFF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8020298"/>
      </p:ext>
    </p:extLst>
  </p:cSld>
  <p:clrMapOvr>
    <a:masterClrMapping/>
  </p:clrMapOvr>
</p:sldLayout>
</file>

<file path=ppt/slideLayouts/slideLayout3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49766-4102-6842-8CA3-F96CEA31CE29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3BF293-0F9F-6247-9636-C9C595BD7E1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20100"/>
      </p:ext>
    </p:extLst>
  </p:cSld>
  <p:clrMapOvr>
    <a:masterClrMapping/>
  </p:clrMapOvr>
</p:sldLayout>
</file>

<file path=ppt/slideLayouts/slideLayout3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AAF755-6C08-7D4F-8FA0-BCB50E5789CF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0765C53-0A7C-544E-928E-7B97740A9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47355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3602194"/>
      </p:ext>
    </p:extLst>
  </p:cSld>
  <p:clrMapOvr>
    <a:masterClrMapping/>
  </p:clrMapOvr>
  <p:transition xmlns:p14="http://schemas.microsoft.com/office/powerpoint/2010/main"/>
</p:sldLayout>
</file>

<file path=ppt/slideLayouts/slideLayout35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057" y="541866"/>
            <a:ext cx="4622734" cy="2320996"/>
          </a:xfrm>
        </p:spPr>
        <p:txBody>
          <a:bodyPr anchor="b"/>
          <a:lstStyle>
            <a:lvl1pPr algn="ctr">
              <a:defRPr sz="51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94027" y="541867"/>
            <a:ext cx="5901831" cy="8371840"/>
          </a:xfrm>
        </p:spPr>
        <p:txBody>
          <a:bodyPr/>
          <a:lstStyle>
            <a:lvl1pPr>
              <a:defRPr sz="3400"/>
            </a:lvl1pPr>
            <a:lvl2pPr>
              <a:defRPr sz="3100"/>
            </a:lvl2pPr>
            <a:lvl3pPr>
              <a:defRPr sz="28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057" y="2964465"/>
            <a:ext cx="4622734" cy="5597030"/>
          </a:xfrm>
        </p:spPr>
        <p:txBody>
          <a:bodyPr anchor="t" anchorCtr="0">
            <a:noAutofit/>
          </a:bodyPr>
          <a:lstStyle>
            <a:lvl1pPr marL="0" indent="0" algn="ctr" defTabSz="1300460" rtl="0" eaLnBrk="1" latinLnBrk="0" hangingPunct="1">
              <a:spcBef>
                <a:spcPts val="853"/>
              </a:spcBef>
              <a:buNone/>
              <a:defRPr sz="26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94450" y="9040813"/>
            <a:ext cx="1625600" cy="519112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1B85328E-AE32-9D4C-95C7-DED34D7A90EF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8235950" y="9040813"/>
            <a:ext cx="4117975" cy="51911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798763" y="9040813"/>
            <a:ext cx="757237" cy="5191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CEC55643-7CFD-1F4F-922C-5F620605CD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9874569"/>
      </p:ext>
    </p:extLst>
  </p:cSld>
  <p:clrMapOvr>
    <a:masterClrMapping/>
  </p:clrMapOvr>
</p:sldLayout>
</file>

<file path=ppt/slideLayouts/slideLayout35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8250" y="6068907"/>
            <a:ext cx="10826045" cy="1564641"/>
          </a:xfrm>
        </p:spPr>
        <p:txBody>
          <a:bodyPr anchor="b"/>
          <a:lstStyle>
            <a:lvl1pPr algn="ctr">
              <a:defRPr sz="6300" b="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414040">
            <a:off x="2530247" y="640661"/>
            <a:ext cx="7802880" cy="5157282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 marL="487672" indent="-487672" algn="l" defTabSz="1300460" rtl="0" eaLnBrk="1" latinLnBrk="0" hangingPunct="1">
              <a:spcBef>
                <a:spcPts val="2844"/>
              </a:spcBef>
              <a:buFont typeface="Wingdings 2" pitchFamily="18" charset="2"/>
              <a:buNone/>
              <a:defRPr sz="2600" kern="1200">
                <a:solidFill>
                  <a:schemeClr val="bg1"/>
                </a:solidFill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650230" indent="0">
              <a:buNone/>
              <a:defRPr sz="4000"/>
            </a:lvl2pPr>
            <a:lvl3pPr marL="1300460" indent="0">
              <a:buNone/>
              <a:defRPr sz="3400"/>
            </a:lvl3pPr>
            <a:lvl4pPr marL="1950690" indent="0">
              <a:buNone/>
              <a:defRPr sz="2800"/>
            </a:lvl4pPr>
            <a:lvl5pPr marL="2600919" indent="0">
              <a:buNone/>
              <a:defRPr sz="2800"/>
            </a:lvl5pPr>
            <a:lvl6pPr marL="3251149" indent="0">
              <a:buNone/>
              <a:defRPr sz="2800"/>
            </a:lvl6pPr>
            <a:lvl7pPr marL="3901379" indent="0">
              <a:buNone/>
              <a:defRPr sz="2800"/>
            </a:lvl7pPr>
            <a:lvl8pPr marL="4551609" indent="0">
              <a:buNone/>
              <a:defRPr sz="2800"/>
            </a:lvl8pPr>
            <a:lvl9pPr marL="5201839" indent="0">
              <a:buNone/>
              <a:defRPr sz="2800"/>
            </a:lvl9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88250" y="7741921"/>
            <a:ext cx="10826045" cy="1144693"/>
          </a:xfrm>
        </p:spPr>
        <p:txBody>
          <a:bodyPr/>
          <a:lstStyle>
            <a:lvl1pPr marL="0" indent="0" algn="ctr">
              <a:spcBef>
                <a:spcPts val="427"/>
              </a:spcBef>
              <a:buNone/>
              <a:defRPr sz="2600">
                <a:effectLst>
                  <a:outerShdw blurRad="63500" dist="50800" dir="2700000" algn="tl" rotWithShape="0">
                    <a:prstClr val="black">
                      <a:alpha val="50000"/>
                    </a:prstClr>
                  </a:outerShdw>
                </a:effectLst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2EE5F-A46B-5648-AC09-FE22B2EE3586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B8BE5-ED81-A642-9A21-6E1121B8B43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105474"/>
      </p:ext>
    </p:extLst>
  </p:cSld>
  <p:clrMapOvr>
    <a:masterClrMapping/>
  </p:clrMapOvr>
</p:sldLayout>
</file>

<file path=ppt/slideLayouts/slideLayout3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Pictures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66057" y="541866"/>
            <a:ext cx="4622734" cy="2320996"/>
          </a:xfrm>
        </p:spPr>
        <p:txBody>
          <a:bodyPr anchor="b"/>
          <a:lstStyle>
            <a:lvl1pPr algn="ctr">
              <a:defRPr sz="51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6057" y="2964465"/>
            <a:ext cx="4622734" cy="5597030"/>
          </a:xfrm>
        </p:spPr>
        <p:txBody>
          <a:bodyPr anchor="t" anchorCtr="0">
            <a:noAutofit/>
          </a:bodyPr>
          <a:lstStyle>
            <a:lvl1pPr marL="0" indent="0" algn="ctr" defTabSz="1300460" rtl="0" eaLnBrk="1" latinLnBrk="0" hangingPunct="1">
              <a:spcBef>
                <a:spcPts val="853"/>
              </a:spcBef>
              <a:buNone/>
              <a:defRPr sz="2600" b="0" kern="1200">
                <a:solidFill>
                  <a:schemeClr val="tx2"/>
                </a:solidFill>
                <a:effectLst>
                  <a:outerShdw blurRad="50800" dist="25400" dir="2700000" algn="tl" rotWithShape="0">
                    <a:schemeClr val="bg1">
                      <a:alpha val="40000"/>
                    </a:schemeClr>
                  </a:outerShdw>
                </a:effectLst>
                <a:latin typeface="+mj-lt"/>
                <a:ea typeface="+mj-ea"/>
                <a:cs typeface="+mj-cs"/>
              </a:defRPr>
            </a:lvl1pPr>
            <a:lvl2pPr marL="650230" indent="0">
              <a:buNone/>
              <a:defRPr sz="1700"/>
            </a:lvl2pPr>
            <a:lvl3pPr marL="1300460" indent="0">
              <a:buNone/>
              <a:defRPr sz="1400"/>
            </a:lvl3pPr>
            <a:lvl4pPr marL="1950690" indent="0">
              <a:buNone/>
              <a:defRPr sz="1300"/>
            </a:lvl4pPr>
            <a:lvl5pPr marL="2600919" indent="0">
              <a:buNone/>
              <a:defRPr sz="1300"/>
            </a:lvl5pPr>
            <a:lvl6pPr marL="3251149" indent="0">
              <a:buNone/>
              <a:defRPr sz="1300"/>
            </a:lvl6pPr>
            <a:lvl7pPr marL="3901379" indent="0">
              <a:buNone/>
              <a:defRPr sz="1300"/>
            </a:lvl7pPr>
            <a:lvl8pPr marL="4551609" indent="0">
              <a:buNone/>
              <a:defRPr sz="1300"/>
            </a:lvl8pPr>
            <a:lvl9pPr marL="5201839" indent="0">
              <a:buNone/>
              <a:defRPr sz="13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Picture Placeholder 7"/>
          <p:cNvSpPr>
            <a:spLocks noGrp="1"/>
          </p:cNvSpPr>
          <p:nvPr>
            <p:ph type="pic" sz="quarter" idx="14"/>
          </p:nvPr>
        </p:nvSpPr>
        <p:spPr>
          <a:xfrm rot="307655">
            <a:off x="5806754" y="4533663"/>
            <a:ext cx="5889621" cy="4097960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72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>
              <a:buNone/>
              <a:defRPr sz="26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414752">
            <a:off x="6575601" y="480755"/>
            <a:ext cx="5889621" cy="4097960"/>
          </a:xfrm>
          <a:solidFill>
            <a:srgbClr val="FFFFFF">
              <a:shade val="85000"/>
            </a:srgbClr>
          </a:solidFill>
          <a:ln w="38100" cap="sq">
            <a:solidFill>
              <a:srgbClr val="FDFDFD"/>
            </a:solidFill>
            <a:miter lim="800000"/>
          </a:ln>
          <a:effectLst>
            <a:outerShdw blurRad="88900" dist="25400" dir="5400000" sx="101000" sy="101000" algn="t" rotWithShape="0">
              <a:prstClr val="black">
                <a:alpha val="50000"/>
              </a:prst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/>
          <a:lstStyle>
            <a:lvl1pPr>
              <a:buNone/>
              <a:defRPr sz="2600"/>
            </a:lvl1pPr>
          </a:lstStyle>
          <a:p>
            <a:pPr lvl="0"/>
            <a:r>
              <a:rPr lang="en-US" noProof="0" smtClean="0"/>
              <a:t>Drag picture to placeholder or click icon to add</a:t>
            </a:r>
            <a:endParaRPr noProof="0"/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5"/>
          </p:nvPr>
        </p:nvSpPr>
        <p:spPr>
          <a:xfrm>
            <a:off x="6394450" y="9040813"/>
            <a:ext cx="1625600" cy="519112"/>
          </a:xfrm>
        </p:spPr>
        <p:txBody>
          <a:bodyPr/>
          <a:lstStyle>
            <a:lvl1pPr algn="l">
              <a:defRPr/>
            </a:lvl1pPr>
          </a:lstStyle>
          <a:p>
            <a:pPr>
              <a:defRPr/>
            </a:pPr>
            <a:fld id="{954CB77A-B2DA-0845-8B16-75B95A4494C4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6"/>
          </p:nvPr>
        </p:nvSpPr>
        <p:spPr>
          <a:xfrm>
            <a:off x="8235950" y="9040813"/>
            <a:ext cx="4117975" cy="519112"/>
          </a:xfr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Slide Number Placeholder 6"/>
          <p:cNvSpPr>
            <a:spLocks noGrp="1"/>
          </p:cNvSpPr>
          <p:nvPr>
            <p:ph type="sldNum" sz="quarter" idx="17"/>
          </p:nvPr>
        </p:nvSpPr>
        <p:spPr>
          <a:xfrm>
            <a:off x="2798763" y="9040813"/>
            <a:ext cx="757237" cy="519112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pPr>
              <a:defRPr/>
            </a:pPr>
            <a:fld id="{4E2AD59F-04D1-A04E-BBAF-B016BFFDC1A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290629"/>
      </p:ext>
    </p:extLst>
  </p:cSld>
  <p:clrMapOvr>
    <a:masterClrMapping/>
  </p:clrMapOvr>
</p:sldLayout>
</file>

<file path=ppt/slideLayouts/slideLayout35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CE4A4D-92DF-6B45-81FA-F398C03883B3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B8EF08-1C70-8941-9941-4669BA129CF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880046"/>
      </p:ext>
    </p:extLst>
  </p:cSld>
  <p:clrMapOvr>
    <a:masterClrMapping/>
  </p:clrMapOvr>
</p:sldLayout>
</file>

<file path=ppt/slideLayouts/slideLayout3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837334" y="650240"/>
            <a:ext cx="2129217" cy="8263467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6686" y="650240"/>
            <a:ext cx="9263660" cy="8263467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4CF04D-D551-0843-A3DD-7AF3BE1606B1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B2DD399-F5B7-0141-8379-C82F586DAF3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849847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48107131"/>
      </p:ext>
    </p:extLst>
  </p:cSld>
  <p:clrMapOvr>
    <a:masterClrMapping/>
  </p:clrMapOvr>
  <p:transition xmlns:p14="http://schemas.microsoft.com/office/powerpoint/2010/main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55600" y="254000"/>
            <a:ext cx="6070600" cy="923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54000"/>
            <a:ext cx="6070600" cy="92329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4067574"/>
      </p:ext>
    </p:extLst>
  </p:cSld>
  <p:clrMapOvr>
    <a:masterClrMapping/>
  </p:clrMapOvr>
  <p:transition xmlns:p14="http://schemas.microsoft.com/office/powerpoint/2010/main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846530"/>
      </p:ext>
    </p:extLst>
  </p:cSld>
  <p:clrMapOvr>
    <a:masterClrMapping/>
  </p:clrMapOvr>
  <p:transition xmlns:p14="http://schemas.microsoft.com/office/powerpoint/2010/main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5312304"/>
      </p:ext>
    </p:extLst>
  </p:cSld>
  <p:clrMapOvr>
    <a:masterClrMapping/>
  </p:clrMapOvr>
  <p:transition xmlns:p14="http://schemas.microsoft.com/office/powerpoint/2010/main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5560433"/>
      </p:ext>
    </p:extLst>
  </p:cSld>
  <p:clrMapOvr>
    <a:masterClrMapping/>
  </p:clrMapOvr>
  <p:transition xmlns:p14="http://schemas.microsoft.com/office/powerpoint/2010/main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71522419"/>
      </p:ext>
    </p:extLst>
  </p:cSld>
  <p:clrMapOvr>
    <a:masterClrMapping/>
  </p:clrMapOvr>
  <p:transition xmlns:p14="http://schemas.microsoft.com/office/powerpoint/2010/main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67627421"/>
      </p:ext>
    </p:extLst>
  </p:cSld>
  <p:clrMapOvr>
    <a:masterClrMapping/>
  </p:clrMapOvr>
  <p:transition xmlns:p14="http://schemas.microsoft.com/office/powerpoint/2010/main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267827426"/>
      </p:ext>
    </p:extLst>
  </p:cSld>
  <p:clrMapOvr>
    <a:masterClrMapping/>
  </p:clrMapOvr>
  <p:transition xmlns:p14="http://schemas.microsoft.com/office/powerpoint/2010/main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3978712"/>
      </p:ext>
    </p:extLst>
  </p:cSld>
  <p:clrMapOvr>
    <a:masterClrMapping/>
  </p:clrMapOvr>
  <p:transition xmlns:p14="http://schemas.microsoft.com/office/powerpoint/2010/main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9232900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92329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545744"/>
      </p:ext>
    </p:extLst>
  </p:cSld>
  <p:clrMapOvr>
    <a:masterClrMapping/>
  </p:clrMapOvr>
  <p:transition xmlns:p14="http://schemas.microsoft.com/office/powerpoint/2010/main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302876"/>
      </p:ext>
    </p:extLst>
  </p:cSld>
  <p:clrMapOvr>
    <a:masterClrMapping/>
  </p:clrMapOvr>
  <p:transition xmlns:p14="http://schemas.microsoft.com/office/powerpoint/2010/main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8028081"/>
      </p:ext>
    </p:extLst>
  </p:cSld>
  <p:clrMapOvr>
    <a:masterClrMapping/>
  </p:clrMapOvr>
  <p:transition xmlns:p14="http://schemas.microsoft.com/office/powerpoint/2010/main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63727031"/>
      </p:ext>
    </p:extLst>
  </p:cSld>
  <p:clrMapOvr>
    <a:masterClrMapping/>
  </p:clrMapOvr>
  <p:transition xmlns:p14="http://schemas.microsoft.com/office/powerpoint/2010/main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8784505"/>
      </p:ext>
    </p:extLst>
  </p:cSld>
  <p:clrMapOvr>
    <a:masterClrMapping/>
  </p:clrMapOvr>
  <p:transition xmlns:p14="http://schemas.microsoft.com/office/powerpoint/2010/main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5699018"/>
      </p:ext>
    </p:extLst>
  </p:cSld>
  <p:clrMapOvr>
    <a:masterClrMapping/>
  </p:clrMapOvr>
  <p:transition xmlns:p14="http://schemas.microsoft.com/office/powerpoint/2010/main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7172735"/>
      </p:ext>
    </p:extLst>
  </p:cSld>
  <p:clrMapOvr>
    <a:masterClrMapping/>
  </p:clrMapOvr>
  <p:transition xmlns:p14="http://schemas.microsoft.com/office/powerpoint/2010/main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2977937"/>
      </p:ext>
    </p:extLst>
  </p:cSld>
  <p:clrMapOvr>
    <a:masterClrMapping/>
  </p:clrMapOvr>
  <p:transition xmlns:p14="http://schemas.microsoft.com/office/powerpoint/2010/main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72073323"/>
      </p:ext>
    </p:extLst>
  </p:cSld>
  <p:clrMapOvr>
    <a:masterClrMapping/>
  </p:clrMapOvr>
  <p:transition xmlns:p14="http://schemas.microsoft.com/office/powerpoint/2010/main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553327167"/>
      </p:ext>
    </p:extLst>
  </p:cSld>
  <p:clrMapOvr>
    <a:masterClrMapping/>
  </p:clrMapOvr>
  <p:transition xmlns:p14="http://schemas.microsoft.com/office/powerpoint/2010/main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8069679"/>
      </p:ext>
    </p:extLst>
  </p:cSld>
  <p:clrMapOvr>
    <a:masterClrMapping/>
  </p:clrMapOvr>
  <p:transition xmlns:p14="http://schemas.microsoft.com/office/powerpoint/2010/main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270737"/>
      </p:ext>
    </p:extLst>
  </p:cSld>
  <p:clrMapOvr>
    <a:masterClrMapping/>
  </p:clrMapOvr>
  <p:transition xmlns:p14="http://schemas.microsoft.com/office/powerpoint/2010/main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1957739"/>
      </p:ext>
    </p:extLst>
  </p:cSld>
  <p:clrMapOvr>
    <a:masterClrMapping/>
  </p:clrMapOvr>
  <p:transition xmlns:p14="http://schemas.microsoft.com/office/powerpoint/2010/main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3632694"/>
      </p:ext>
    </p:extLst>
  </p:cSld>
  <p:clrMapOvr>
    <a:masterClrMapping/>
  </p:clrMapOvr>
  <p:transition xmlns:p14="http://schemas.microsoft.com/office/powerpoint/2010/main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415666"/>
      </p:ext>
    </p:extLst>
  </p:cSld>
  <p:clrMapOvr>
    <a:masterClrMapping/>
  </p:clrMapOvr>
  <p:transition xmlns:p14="http://schemas.microsoft.com/office/powerpoint/2010/main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  <a:prstGeom prst="rect">
            <a:avLst/>
          </a:prstGeom>
        </p:spPr>
        <p:txBody>
          <a:bodyPr vert="horz"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94576049"/>
      </p:ext>
    </p:extLst>
  </p:cSld>
  <p:clrMapOvr>
    <a:masterClrMapping/>
  </p:clrMapOvr>
  <p:transition xmlns:p14="http://schemas.microsoft.com/office/powerpoint/2010/main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434465"/>
      </p:ext>
    </p:extLst>
  </p:cSld>
  <p:clrMapOvr>
    <a:masterClrMapping/>
  </p:clrMapOvr>
  <p:transition xmlns:p14="http://schemas.microsoft.com/office/powerpoint/2010/main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8606703"/>
      </p:ext>
    </p:extLst>
  </p:cSld>
  <p:clrMapOvr>
    <a:masterClrMapping/>
  </p:clrMapOvr>
  <p:transition xmlns:p14="http://schemas.microsoft.com/office/powerpoint/2010/main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3294139"/>
      </p:ext>
    </p:extLst>
  </p:cSld>
  <p:clrMapOvr>
    <a:masterClrMapping/>
  </p:clrMapOvr>
  <p:transition xmlns:p14="http://schemas.microsoft.com/office/powerpoint/2010/main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789741"/>
      </p:ext>
    </p:extLst>
  </p:cSld>
  <p:clrMapOvr>
    <a:masterClrMapping/>
  </p:clrMapOvr>
  <p:transition xmlns:p14="http://schemas.microsoft.com/office/powerpoint/2010/main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0470974"/>
      </p:ext>
    </p:extLst>
  </p:cSld>
  <p:clrMapOvr>
    <a:masterClrMapping/>
  </p:clrMapOvr>
  <p:transition xmlns:p14="http://schemas.microsoft.com/office/powerpoint/2010/main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32512628"/>
      </p:ext>
    </p:extLst>
  </p:cSld>
  <p:clrMapOvr>
    <a:masterClrMapping/>
  </p:clrMapOvr>
  <p:transition xmlns:p14="http://schemas.microsoft.com/office/powerpoint/2010/main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0717312"/>
      </p:ext>
    </p:extLst>
  </p:cSld>
  <p:clrMapOvr>
    <a:masterClrMapping/>
  </p:clrMapOvr>
  <p:transition xmlns:p14="http://schemas.microsoft.com/office/powerpoint/2010/main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  <a:prstGeom prst="rect">
            <a:avLst/>
          </a:prstGeom>
        </p:spPr>
        <p:txBody>
          <a:bodyPr vert="horz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0291718"/>
      </p:ext>
    </p:extLst>
  </p:cSld>
  <p:clrMapOvr>
    <a:masterClrMapping/>
  </p:clrMapOvr>
  <p:transition xmlns:p14="http://schemas.microsoft.com/office/powerpoint/2010/main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428163" y="390525"/>
            <a:ext cx="2925762" cy="8321675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390525"/>
            <a:ext cx="8624888" cy="832167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7645703"/>
      </p:ext>
    </p:extLst>
  </p:cSld>
  <p:clrMapOvr>
    <a:masterClrMapping/>
  </p:clrMapOvr>
  <p:transition xmlns:p14="http://schemas.microsoft.com/office/powerpoint/2010/main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473240"/>
      </p:ext>
    </p:extLst>
  </p:cSld>
  <p:clrMapOvr>
    <a:masterClrMapping/>
  </p:clrMapOvr>
  <p:transition xmlns:p14="http://schemas.microsoft.com/office/powerpoint/2010/main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8382973"/>
      </p:ext>
    </p:extLst>
  </p:cSld>
  <p:clrMapOvr>
    <a:masterClrMapping/>
  </p:clrMapOvr>
  <p:transition xmlns:p14="http://schemas.microsoft.com/office/powerpoint/2010/main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393691327"/>
      </p:ext>
    </p:extLst>
  </p:cSld>
  <p:clrMapOvr>
    <a:masterClrMapping/>
  </p:clrMapOvr>
  <p:transition xmlns:p14="http://schemas.microsoft.com/office/powerpoint/2010/main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65357499"/>
      </p:ext>
    </p:extLst>
  </p:cSld>
  <p:clrMapOvr>
    <a:masterClrMapping/>
  </p:clrMapOvr>
  <p:transition xmlns:p14="http://schemas.microsoft.com/office/powerpoint/2010/main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350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644900" y="4902200"/>
            <a:ext cx="2857500" cy="33020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723192"/>
      </p:ext>
    </p:extLst>
  </p:cSld>
  <p:clrMapOvr>
    <a:masterClrMapping/>
  </p:clrMapOvr>
  <p:transition xmlns:p14="http://schemas.microsoft.com/office/powerpoint/2010/main"/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1335216"/>
      </p:ext>
    </p:extLst>
  </p:cSld>
  <p:clrMapOvr>
    <a:masterClrMapping/>
  </p:clrMapOvr>
  <p:transition xmlns:p14="http://schemas.microsoft.com/office/powerpoint/2010/main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517606"/>
      </p:ext>
    </p:extLst>
  </p:cSld>
  <p:clrMapOvr>
    <a:masterClrMapping/>
  </p:clrMapOvr>
  <p:transition xmlns:p14="http://schemas.microsoft.com/office/powerpoint/2010/main"/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88141604"/>
      </p:ext>
    </p:extLst>
  </p:cSld>
  <p:clrMapOvr>
    <a:masterClrMapping/>
  </p:clrMapOvr>
  <p:transition xmlns:p14="http://schemas.microsoft.com/office/powerpoint/2010/main"/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95775528"/>
      </p:ext>
    </p:extLst>
  </p:cSld>
  <p:clrMapOvr>
    <a:masterClrMapping/>
  </p:clrMapOvr>
  <p:transition xmlns:p14="http://schemas.microsoft.com/office/powerpoint/2010/main"/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227757"/>
      </p:ext>
    </p:extLst>
  </p:cSld>
  <p:clrMapOvr>
    <a:masterClrMapping/>
  </p:clrMapOvr>
  <p:transition xmlns:p14="http://schemas.microsoft.com/office/powerpoint/2010/main"/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1276640"/>
      </p:ext>
    </p:extLst>
  </p:cSld>
  <p:clrMapOvr>
    <a:masterClrMapping/>
  </p:clrMapOvr>
  <p:transition xmlns:p14="http://schemas.microsoft.com/office/powerpoint/2010/main"/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5035550" y="1524000"/>
            <a:ext cx="1466850" cy="6680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35000" y="1524000"/>
            <a:ext cx="4248150" cy="66802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622647"/>
      </p:ext>
    </p:extLst>
  </p:cSld>
  <p:clrMapOvr>
    <a:masterClrMapping/>
  </p:clrMapOvr>
  <p:transition xmlns:p14="http://schemas.microsoft.com/office/powerpoint/2010/main"/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  <a:prstGeom prst="rect">
            <a:avLst/>
          </a:prstGeom>
        </p:spPr>
        <p:txBody>
          <a:bodyPr vert="horz"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93576"/>
      </p:ext>
    </p:extLst>
  </p:cSld>
  <p:clrMapOvr>
    <a:masterClrMapping/>
  </p:clrMapOvr>
  <p:transition xmlns:p14="http://schemas.microsoft.com/office/powerpoint/2010/main"/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horz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920131"/>
      </p:ext>
    </p:extLst>
  </p:cSld>
  <p:clrMapOvr>
    <a:masterClrMapping/>
  </p:clrMapOvr>
  <p:transition xmlns:p14="http://schemas.microsoft.com/office/powerpoint/2010/main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27611966"/>
      </p:ext>
    </p:extLst>
  </p:cSld>
  <p:clrMapOvr>
    <a:masterClrMapping/>
  </p:clrMapOvr>
  <p:transition xmlns:p14="http://schemas.microsoft.com/office/powerpoint/2010/main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879472"/>
      </p:ext>
    </p:extLst>
  </p:cSld>
  <p:clrMapOvr>
    <a:masterClrMapping/>
  </p:clrMapOvr>
  <p:transition xmlns:p14="http://schemas.microsoft.com/office/powerpoint/2010/main"/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50875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276475"/>
            <a:ext cx="5775325" cy="6435725"/>
          </a:xfrm>
          <a:prstGeom prst="rect">
            <a:avLst/>
          </a:prstGeom>
        </p:spPr>
        <p:txBody>
          <a:bodyPr vert="horz"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71482"/>
      </p:ext>
    </p:extLst>
  </p:cSld>
  <p:clrMapOvr>
    <a:masterClrMapping/>
  </p:clrMapOvr>
  <p:transition xmlns:p14="http://schemas.microsoft.com/office/powerpoint/2010/main"/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  <a:prstGeom prst="rect">
            <a:avLst/>
          </a:prstGeom>
        </p:spPr>
        <p:txBody>
          <a:bodyPr vert="horz"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  <a:prstGeom prst="rect">
            <a:avLst/>
          </a:prstGeom>
        </p:spPr>
        <p:txBody>
          <a:bodyPr vert="horz"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582597"/>
      </p:ext>
    </p:extLst>
  </p:cSld>
  <p:clrMapOvr>
    <a:masterClrMapping/>
  </p:clrMapOvr>
  <p:transition xmlns:p14="http://schemas.microsoft.com/office/powerpoint/2010/main"/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9532650"/>
      </p:ext>
    </p:extLst>
  </p:cSld>
  <p:clrMapOvr>
    <a:masterClrMapping/>
  </p:clrMapOvr>
  <p:transition xmlns:p14="http://schemas.microsoft.com/office/powerpoint/2010/main"/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3887291"/>
      </p:ext>
    </p:extLst>
  </p:cSld>
  <p:clrMapOvr>
    <a:masterClrMapping/>
  </p:clrMapOvr>
  <p:transition xmlns:p14="http://schemas.microsoft.com/office/powerpoint/2010/main"/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  <a:prstGeom prst="rect">
            <a:avLst/>
          </a:prstGeom>
        </p:spPr>
        <p:txBody>
          <a:bodyPr vert="horz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064195792"/>
      </p:ext>
    </p:extLst>
  </p:cSld>
  <p:clrMapOvr>
    <a:masterClrMapping/>
  </p:clrMapOvr>
  <p:transition xmlns:p14="http://schemas.microsoft.com/office/powerpoint/2010/main"/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 Light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11131661"/>
      </p:ext>
    </p:extLst>
  </p:cSld>
  <p:clrMapOvr>
    <a:masterClrMapping/>
  </p:clrMapOvr>
  <p:transition xmlns:p14="http://schemas.microsoft.com/office/powerpoint/2010/main"/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0875" y="2276475"/>
            <a:ext cx="11703050" cy="64357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0989287"/>
      </p:ext>
    </p:extLst>
  </p:cSld>
  <p:clrMapOvr>
    <a:masterClrMapping/>
  </p:clrMapOvr>
  <p:transition xmlns:p14="http://schemas.microsoft.com/office/powerpoint/2010/main"/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575800" y="254000"/>
            <a:ext cx="3073400" cy="84582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55600" y="254000"/>
            <a:ext cx="9067800" cy="8458200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9651739"/>
      </p:ext>
    </p:extLst>
  </p:cSld>
  <p:clrMapOvr>
    <a:masterClrMapping/>
  </p:clrMapOvr>
  <p:transition xmlns:p14="http://schemas.microsoft.com/office/powerpoint/2010/main"/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74725" y="3030538"/>
            <a:ext cx="11055350" cy="209073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51038" y="5527675"/>
            <a:ext cx="9102725" cy="2492375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FCB2B9-D593-CB40-81DE-E74820ED86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43694350"/>
      </p:ext>
    </p:extLst>
  </p:cSld>
  <p:clrMapOvr>
    <a:masterClrMapping/>
  </p:clrMapOvr>
  <p:transition xmlns:p14="http://schemas.microsoft.com/office/powerpoint/2010/main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  <a:prstGeom prst="rect">
            <a:avLst/>
          </a:prstGeom>
        </p:spPr>
        <p:txBody>
          <a:bodyPr vert="horz"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Gill Sans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  <a:prstGeom prst="rect">
            <a:avLst/>
          </a:prstGeom>
        </p:spPr>
        <p:txBody>
          <a:bodyPr vert="horz"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58406716"/>
      </p:ext>
    </p:extLst>
  </p:cSld>
  <p:clrMapOvr>
    <a:masterClrMapping/>
  </p:clrMapOvr>
  <p:transition xmlns:p14="http://schemas.microsoft.com/office/powerpoint/2010/main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6B292A-008E-1B48-B2D5-206E84ECE6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161087"/>
      </p:ext>
    </p:extLst>
  </p:cSld>
  <p:clrMapOvr>
    <a:masterClrMapping/>
  </p:clrMapOvr>
  <p:transition xmlns:p14="http://schemas.microsoft.com/office/powerpoint/2010/main"/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7113" y="6267450"/>
            <a:ext cx="11053762" cy="193675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7113" y="4133850"/>
            <a:ext cx="11053762" cy="213360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A8BE78-0EC2-4D4C-9C05-E4C01A4250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90875"/>
      </p:ext>
    </p:extLst>
  </p:cSld>
  <p:clrMapOvr>
    <a:masterClrMapping/>
  </p:clrMapOvr>
  <p:transition xmlns:p14="http://schemas.microsoft.com/office/powerpoint/2010/main"/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779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78600" y="2819400"/>
            <a:ext cx="5448300" cy="6934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DDFDC7-1C3D-F04B-9D39-74B3E58AAE8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662826"/>
      </p:ext>
    </p:extLst>
  </p:cSld>
  <p:clrMapOvr>
    <a:masterClrMapping/>
  </p:clrMapOvr>
  <p:transition xmlns:p14="http://schemas.microsoft.com/office/powerpoint/2010/main"/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90525"/>
            <a:ext cx="11703050" cy="1625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0875" y="2182813"/>
            <a:ext cx="5745163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0875" y="3092450"/>
            <a:ext cx="5745163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05588" y="2182813"/>
            <a:ext cx="5748337" cy="909637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5588" y="3092450"/>
            <a:ext cx="5748337" cy="561975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32D64B-6C6C-3A44-8F1F-21FDC75334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8366012"/>
      </p:ext>
    </p:extLst>
  </p:cSld>
  <p:clrMapOvr>
    <a:masterClrMapping/>
  </p:clrMapOvr>
  <p:transition xmlns:p14="http://schemas.microsoft.com/office/powerpoint/2010/main"/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0920C67-0D26-0642-9889-6A28AE6D2A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703914"/>
      </p:ext>
    </p:extLst>
  </p:cSld>
  <p:clrMapOvr>
    <a:masterClrMapping/>
  </p:clrMapOvr>
  <p:transition xmlns:p14="http://schemas.microsoft.com/office/powerpoint/2010/main"/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1A25DE-EC78-0241-AC16-0111D900F88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678285"/>
      </p:ext>
    </p:extLst>
  </p:cSld>
  <p:clrMapOvr>
    <a:masterClrMapping/>
  </p:clrMapOvr>
  <p:transition xmlns:p14="http://schemas.microsoft.com/office/powerpoint/2010/main"/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0875" y="388938"/>
            <a:ext cx="4278313" cy="165258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84763" y="388938"/>
            <a:ext cx="7269162" cy="832326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0875" y="2041525"/>
            <a:ext cx="4278313" cy="667067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5C96D-3505-1D46-8F6A-A6097DBED3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5403572"/>
      </p:ext>
    </p:extLst>
  </p:cSld>
  <p:clrMapOvr>
    <a:masterClrMapping/>
  </p:clrMapOvr>
  <p:transition xmlns:p14="http://schemas.microsoft.com/office/powerpoint/2010/main"/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9525" y="6827838"/>
            <a:ext cx="7802563" cy="8064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549525" y="871538"/>
            <a:ext cx="7802563" cy="58515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>
              <a:sym typeface="Times New Roman" charset="0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49525" y="7634288"/>
            <a:ext cx="7802563" cy="11445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3D80B5-AC09-E14C-B13F-E3AD090DBFE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1073921"/>
      </p:ext>
    </p:extLst>
  </p:cSld>
  <p:clrMapOvr>
    <a:masterClrMapping/>
  </p:clrMapOvr>
  <p:transition xmlns:p14="http://schemas.microsoft.com/office/powerpoint/2010/main"/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76DFB-2EC8-6E46-B4F7-3D40E1A8DA3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6988677"/>
      </p:ext>
    </p:extLst>
  </p:cSld>
  <p:clrMapOvr>
    <a:masterClrMapping/>
  </p:clrMapOvr>
  <p:transition xmlns:p14="http://schemas.microsoft.com/office/powerpoint/2010/main"/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64650" y="546100"/>
            <a:ext cx="2762250" cy="92075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77900" y="546100"/>
            <a:ext cx="8134350" cy="92075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Box 3"/>
          <p:cNvSpPr txBox="1"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7AAE9AF-C950-9E40-8F2C-B9A2662EF6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0284906"/>
      </p:ext>
    </p:extLst>
  </p:cSld>
  <p:clrMapOvr>
    <a:masterClrMapping/>
  </p:clrMapOvr>
  <p:transition xmlns:p14="http://schemas.microsoft.com/office/powerpoint/2010/main"/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1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0.xml"/><Relationship Id="rId12" Type="http://schemas.openxmlformats.org/officeDocument/2006/relationships/theme" Target="../theme/theme10.xml"/><Relationship Id="rId1" Type="http://schemas.openxmlformats.org/officeDocument/2006/relationships/slideLayout" Target="../slideLayouts/slideLayout100.xml"/><Relationship Id="rId2" Type="http://schemas.openxmlformats.org/officeDocument/2006/relationships/slideLayout" Target="../slideLayouts/slideLayout101.xml"/><Relationship Id="rId3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3.xml"/><Relationship Id="rId5" Type="http://schemas.openxmlformats.org/officeDocument/2006/relationships/slideLayout" Target="../slideLayouts/slideLayout104.xml"/><Relationship Id="rId6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6.xml"/><Relationship Id="rId8" Type="http://schemas.openxmlformats.org/officeDocument/2006/relationships/slideLayout" Target="../slideLayouts/slideLayout107.xml"/><Relationship Id="rId9" Type="http://schemas.openxmlformats.org/officeDocument/2006/relationships/slideLayout" Target="../slideLayouts/slideLayout108.xml"/><Relationship Id="rId10" Type="http://schemas.openxmlformats.org/officeDocument/2006/relationships/slideLayout" Target="../slideLayouts/slideLayout109.xml"/></Relationships>
</file>

<file path=ppt/slideMasters/_rels/slideMaster1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21.xml"/><Relationship Id="rId12" Type="http://schemas.openxmlformats.org/officeDocument/2006/relationships/theme" Target="../theme/theme11.xml"/><Relationship Id="rId1" Type="http://schemas.openxmlformats.org/officeDocument/2006/relationships/slideLayout" Target="../slideLayouts/slideLayout111.xml"/><Relationship Id="rId2" Type="http://schemas.openxmlformats.org/officeDocument/2006/relationships/slideLayout" Target="../slideLayouts/slideLayout112.xml"/><Relationship Id="rId3" Type="http://schemas.openxmlformats.org/officeDocument/2006/relationships/slideLayout" Target="../slideLayouts/slideLayout113.xml"/><Relationship Id="rId4" Type="http://schemas.openxmlformats.org/officeDocument/2006/relationships/slideLayout" Target="../slideLayouts/slideLayout114.xml"/><Relationship Id="rId5" Type="http://schemas.openxmlformats.org/officeDocument/2006/relationships/slideLayout" Target="../slideLayouts/slideLayout115.xml"/><Relationship Id="rId6" Type="http://schemas.openxmlformats.org/officeDocument/2006/relationships/slideLayout" Target="../slideLayouts/slideLayout116.xml"/><Relationship Id="rId7" Type="http://schemas.openxmlformats.org/officeDocument/2006/relationships/slideLayout" Target="../slideLayouts/slideLayout117.xml"/><Relationship Id="rId8" Type="http://schemas.openxmlformats.org/officeDocument/2006/relationships/slideLayout" Target="../slideLayouts/slideLayout118.xml"/><Relationship Id="rId9" Type="http://schemas.openxmlformats.org/officeDocument/2006/relationships/slideLayout" Target="../slideLayouts/slideLayout119.xml"/><Relationship Id="rId10" Type="http://schemas.openxmlformats.org/officeDocument/2006/relationships/slideLayout" Target="../slideLayouts/slideLayout120.xml"/></Relationships>
</file>

<file path=ppt/slideMasters/_rels/slideMaster1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32.xml"/><Relationship Id="rId12" Type="http://schemas.openxmlformats.org/officeDocument/2006/relationships/theme" Target="../theme/theme12.xml"/><Relationship Id="rId1" Type="http://schemas.openxmlformats.org/officeDocument/2006/relationships/slideLayout" Target="../slideLayouts/slideLayout122.xml"/><Relationship Id="rId2" Type="http://schemas.openxmlformats.org/officeDocument/2006/relationships/slideLayout" Target="../slideLayouts/slideLayout123.xml"/><Relationship Id="rId3" Type="http://schemas.openxmlformats.org/officeDocument/2006/relationships/slideLayout" Target="../slideLayouts/slideLayout124.xml"/><Relationship Id="rId4" Type="http://schemas.openxmlformats.org/officeDocument/2006/relationships/slideLayout" Target="../slideLayouts/slideLayout125.xml"/><Relationship Id="rId5" Type="http://schemas.openxmlformats.org/officeDocument/2006/relationships/slideLayout" Target="../slideLayouts/slideLayout126.xml"/><Relationship Id="rId6" Type="http://schemas.openxmlformats.org/officeDocument/2006/relationships/slideLayout" Target="../slideLayouts/slideLayout127.xml"/><Relationship Id="rId7" Type="http://schemas.openxmlformats.org/officeDocument/2006/relationships/slideLayout" Target="../slideLayouts/slideLayout128.xml"/><Relationship Id="rId8" Type="http://schemas.openxmlformats.org/officeDocument/2006/relationships/slideLayout" Target="../slideLayouts/slideLayout129.xml"/><Relationship Id="rId9" Type="http://schemas.openxmlformats.org/officeDocument/2006/relationships/slideLayout" Target="../slideLayouts/slideLayout130.xml"/><Relationship Id="rId10" Type="http://schemas.openxmlformats.org/officeDocument/2006/relationships/slideLayout" Target="../slideLayouts/slideLayout131.xml"/></Relationships>
</file>

<file path=ppt/slideMasters/_rels/slideMaster1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43.xml"/><Relationship Id="rId12" Type="http://schemas.openxmlformats.org/officeDocument/2006/relationships/theme" Target="../theme/theme13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33.xml"/><Relationship Id="rId2" Type="http://schemas.openxmlformats.org/officeDocument/2006/relationships/slideLayout" Target="../slideLayouts/slideLayout134.xml"/><Relationship Id="rId3" Type="http://schemas.openxmlformats.org/officeDocument/2006/relationships/slideLayout" Target="../slideLayouts/slideLayout135.xml"/><Relationship Id="rId4" Type="http://schemas.openxmlformats.org/officeDocument/2006/relationships/slideLayout" Target="../slideLayouts/slideLayout136.xml"/><Relationship Id="rId5" Type="http://schemas.openxmlformats.org/officeDocument/2006/relationships/slideLayout" Target="../slideLayouts/slideLayout137.xml"/><Relationship Id="rId6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39.xml"/><Relationship Id="rId8" Type="http://schemas.openxmlformats.org/officeDocument/2006/relationships/slideLayout" Target="../slideLayouts/slideLayout140.xml"/><Relationship Id="rId9" Type="http://schemas.openxmlformats.org/officeDocument/2006/relationships/slideLayout" Target="../slideLayouts/slideLayout141.xml"/><Relationship Id="rId10" Type="http://schemas.openxmlformats.org/officeDocument/2006/relationships/slideLayout" Target="../slideLayouts/slideLayout142.xml"/></Relationships>
</file>

<file path=ppt/slideMasters/_rels/slideMaster1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54.xml"/><Relationship Id="rId12" Type="http://schemas.openxmlformats.org/officeDocument/2006/relationships/theme" Target="../theme/theme14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44.xml"/><Relationship Id="rId2" Type="http://schemas.openxmlformats.org/officeDocument/2006/relationships/slideLayout" Target="../slideLayouts/slideLayout145.xml"/><Relationship Id="rId3" Type="http://schemas.openxmlformats.org/officeDocument/2006/relationships/slideLayout" Target="../slideLayouts/slideLayout146.xml"/><Relationship Id="rId4" Type="http://schemas.openxmlformats.org/officeDocument/2006/relationships/slideLayout" Target="../slideLayouts/slideLayout147.xml"/><Relationship Id="rId5" Type="http://schemas.openxmlformats.org/officeDocument/2006/relationships/slideLayout" Target="../slideLayouts/slideLayout148.xml"/><Relationship Id="rId6" Type="http://schemas.openxmlformats.org/officeDocument/2006/relationships/slideLayout" Target="../slideLayouts/slideLayout149.xml"/><Relationship Id="rId7" Type="http://schemas.openxmlformats.org/officeDocument/2006/relationships/slideLayout" Target="../slideLayouts/slideLayout150.xml"/><Relationship Id="rId8" Type="http://schemas.openxmlformats.org/officeDocument/2006/relationships/slideLayout" Target="../slideLayouts/slideLayout151.xml"/><Relationship Id="rId9" Type="http://schemas.openxmlformats.org/officeDocument/2006/relationships/slideLayout" Target="../slideLayouts/slideLayout152.xml"/><Relationship Id="rId10" Type="http://schemas.openxmlformats.org/officeDocument/2006/relationships/slideLayout" Target="../slideLayouts/slideLayout153.xml"/></Relationships>
</file>

<file path=ppt/slideMasters/_rels/slideMaster1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65.xml"/><Relationship Id="rId12" Type="http://schemas.openxmlformats.org/officeDocument/2006/relationships/theme" Target="../theme/theme1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55.xml"/><Relationship Id="rId2" Type="http://schemas.openxmlformats.org/officeDocument/2006/relationships/slideLayout" Target="../slideLayouts/slideLayout156.xml"/><Relationship Id="rId3" Type="http://schemas.openxmlformats.org/officeDocument/2006/relationships/slideLayout" Target="../slideLayouts/slideLayout157.xml"/><Relationship Id="rId4" Type="http://schemas.openxmlformats.org/officeDocument/2006/relationships/slideLayout" Target="../slideLayouts/slideLayout158.xml"/><Relationship Id="rId5" Type="http://schemas.openxmlformats.org/officeDocument/2006/relationships/slideLayout" Target="../slideLayouts/slideLayout159.xml"/><Relationship Id="rId6" Type="http://schemas.openxmlformats.org/officeDocument/2006/relationships/slideLayout" Target="../slideLayouts/slideLayout160.xml"/><Relationship Id="rId7" Type="http://schemas.openxmlformats.org/officeDocument/2006/relationships/slideLayout" Target="../slideLayouts/slideLayout161.xml"/><Relationship Id="rId8" Type="http://schemas.openxmlformats.org/officeDocument/2006/relationships/slideLayout" Target="../slideLayouts/slideLayout162.xml"/><Relationship Id="rId9" Type="http://schemas.openxmlformats.org/officeDocument/2006/relationships/slideLayout" Target="../slideLayouts/slideLayout163.xml"/><Relationship Id="rId10" Type="http://schemas.openxmlformats.org/officeDocument/2006/relationships/slideLayout" Target="../slideLayouts/slideLayout164.xml"/></Relationships>
</file>

<file path=ppt/slideMasters/_rels/slideMaster1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76.xml"/><Relationship Id="rId12" Type="http://schemas.openxmlformats.org/officeDocument/2006/relationships/theme" Target="../theme/theme16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166.xml"/><Relationship Id="rId2" Type="http://schemas.openxmlformats.org/officeDocument/2006/relationships/slideLayout" Target="../slideLayouts/slideLayout167.xml"/><Relationship Id="rId3" Type="http://schemas.openxmlformats.org/officeDocument/2006/relationships/slideLayout" Target="../slideLayouts/slideLayout168.xml"/><Relationship Id="rId4" Type="http://schemas.openxmlformats.org/officeDocument/2006/relationships/slideLayout" Target="../slideLayouts/slideLayout169.xml"/><Relationship Id="rId5" Type="http://schemas.openxmlformats.org/officeDocument/2006/relationships/slideLayout" Target="../slideLayouts/slideLayout170.xml"/><Relationship Id="rId6" Type="http://schemas.openxmlformats.org/officeDocument/2006/relationships/slideLayout" Target="../slideLayouts/slideLayout171.xml"/><Relationship Id="rId7" Type="http://schemas.openxmlformats.org/officeDocument/2006/relationships/slideLayout" Target="../slideLayouts/slideLayout172.xml"/><Relationship Id="rId8" Type="http://schemas.openxmlformats.org/officeDocument/2006/relationships/slideLayout" Target="../slideLayouts/slideLayout173.xml"/><Relationship Id="rId9" Type="http://schemas.openxmlformats.org/officeDocument/2006/relationships/slideLayout" Target="../slideLayouts/slideLayout174.xml"/><Relationship Id="rId10" Type="http://schemas.openxmlformats.org/officeDocument/2006/relationships/slideLayout" Target="../slideLayouts/slideLayout175.xml"/></Relationships>
</file>

<file path=ppt/slideMasters/_rels/slideMaster1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87.xml"/><Relationship Id="rId12" Type="http://schemas.openxmlformats.org/officeDocument/2006/relationships/theme" Target="../theme/theme1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77.xml"/><Relationship Id="rId2" Type="http://schemas.openxmlformats.org/officeDocument/2006/relationships/slideLayout" Target="../slideLayouts/slideLayout178.xml"/><Relationship Id="rId3" Type="http://schemas.openxmlformats.org/officeDocument/2006/relationships/slideLayout" Target="../slideLayouts/slideLayout179.xml"/><Relationship Id="rId4" Type="http://schemas.openxmlformats.org/officeDocument/2006/relationships/slideLayout" Target="../slideLayouts/slideLayout180.xml"/><Relationship Id="rId5" Type="http://schemas.openxmlformats.org/officeDocument/2006/relationships/slideLayout" Target="../slideLayouts/slideLayout181.xml"/><Relationship Id="rId6" Type="http://schemas.openxmlformats.org/officeDocument/2006/relationships/slideLayout" Target="../slideLayouts/slideLayout182.xml"/><Relationship Id="rId7" Type="http://schemas.openxmlformats.org/officeDocument/2006/relationships/slideLayout" Target="../slideLayouts/slideLayout183.xml"/><Relationship Id="rId8" Type="http://schemas.openxmlformats.org/officeDocument/2006/relationships/slideLayout" Target="../slideLayouts/slideLayout184.xml"/><Relationship Id="rId9" Type="http://schemas.openxmlformats.org/officeDocument/2006/relationships/slideLayout" Target="../slideLayouts/slideLayout185.xml"/><Relationship Id="rId10" Type="http://schemas.openxmlformats.org/officeDocument/2006/relationships/slideLayout" Target="../slideLayouts/slideLayout186.xml"/></Relationships>
</file>

<file path=ppt/slideMasters/_rels/slideMaster1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98.xml"/><Relationship Id="rId12" Type="http://schemas.openxmlformats.org/officeDocument/2006/relationships/theme" Target="../theme/theme18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188.xml"/><Relationship Id="rId2" Type="http://schemas.openxmlformats.org/officeDocument/2006/relationships/slideLayout" Target="../slideLayouts/slideLayout189.xml"/><Relationship Id="rId3" Type="http://schemas.openxmlformats.org/officeDocument/2006/relationships/slideLayout" Target="../slideLayouts/slideLayout190.xml"/><Relationship Id="rId4" Type="http://schemas.openxmlformats.org/officeDocument/2006/relationships/slideLayout" Target="../slideLayouts/slideLayout191.xml"/><Relationship Id="rId5" Type="http://schemas.openxmlformats.org/officeDocument/2006/relationships/slideLayout" Target="../slideLayouts/slideLayout192.xml"/><Relationship Id="rId6" Type="http://schemas.openxmlformats.org/officeDocument/2006/relationships/slideLayout" Target="../slideLayouts/slideLayout193.xml"/><Relationship Id="rId7" Type="http://schemas.openxmlformats.org/officeDocument/2006/relationships/slideLayout" Target="../slideLayouts/slideLayout194.xml"/><Relationship Id="rId8" Type="http://schemas.openxmlformats.org/officeDocument/2006/relationships/slideLayout" Target="../slideLayouts/slideLayout195.xml"/><Relationship Id="rId9" Type="http://schemas.openxmlformats.org/officeDocument/2006/relationships/slideLayout" Target="../slideLayouts/slideLayout196.xml"/><Relationship Id="rId10" Type="http://schemas.openxmlformats.org/officeDocument/2006/relationships/slideLayout" Target="../slideLayouts/slideLayout197.xml"/></Relationships>
</file>

<file path=ppt/slideMasters/_rels/slideMaster1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09.xml"/><Relationship Id="rId12" Type="http://schemas.openxmlformats.org/officeDocument/2006/relationships/theme" Target="../theme/theme19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99.xml"/><Relationship Id="rId2" Type="http://schemas.openxmlformats.org/officeDocument/2006/relationships/slideLayout" Target="../slideLayouts/slideLayout200.xml"/><Relationship Id="rId3" Type="http://schemas.openxmlformats.org/officeDocument/2006/relationships/slideLayout" Target="../slideLayouts/slideLayout201.xml"/><Relationship Id="rId4" Type="http://schemas.openxmlformats.org/officeDocument/2006/relationships/slideLayout" Target="../slideLayouts/slideLayout202.xml"/><Relationship Id="rId5" Type="http://schemas.openxmlformats.org/officeDocument/2006/relationships/slideLayout" Target="../slideLayouts/slideLayout203.xml"/><Relationship Id="rId6" Type="http://schemas.openxmlformats.org/officeDocument/2006/relationships/slideLayout" Target="../slideLayouts/slideLayout204.xml"/><Relationship Id="rId7" Type="http://schemas.openxmlformats.org/officeDocument/2006/relationships/slideLayout" Target="../slideLayouts/slideLayout205.xml"/><Relationship Id="rId8" Type="http://schemas.openxmlformats.org/officeDocument/2006/relationships/slideLayout" Target="../slideLayouts/slideLayout206.xml"/><Relationship Id="rId9" Type="http://schemas.openxmlformats.org/officeDocument/2006/relationships/slideLayout" Target="../slideLayouts/slideLayout207.xml"/><Relationship Id="rId10" Type="http://schemas.openxmlformats.org/officeDocument/2006/relationships/slideLayout" Target="../slideLayouts/slideLayout208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3" Type="http://schemas.openxmlformats.org/officeDocument/2006/relationships/slideLayout" Target="../slideLayouts/slideLayout14.xml"/><Relationship Id="rId4" Type="http://schemas.openxmlformats.org/officeDocument/2006/relationships/slideLayout" Target="../slideLayouts/slideLayout15.xml"/><Relationship Id="rId5" Type="http://schemas.openxmlformats.org/officeDocument/2006/relationships/slideLayout" Target="../slideLayouts/slideLayout16.xml"/><Relationship Id="rId6" Type="http://schemas.openxmlformats.org/officeDocument/2006/relationships/slideLayout" Target="../slideLayouts/slideLayout17.xml"/><Relationship Id="rId7" Type="http://schemas.openxmlformats.org/officeDocument/2006/relationships/slideLayout" Target="../slideLayouts/slideLayout18.xml"/><Relationship Id="rId8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1.xml"/></Relationships>
</file>

<file path=ppt/slideMasters/_rels/slideMaster2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20.xml"/><Relationship Id="rId12" Type="http://schemas.openxmlformats.org/officeDocument/2006/relationships/theme" Target="../theme/theme20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10.xml"/><Relationship Id="rId2" Type="http://schemas.openxmlformats.org/officeDocument/2006/relationships/slideLayout" Target="../slideLayouts/slideLayout211.xml"/><Relationship Id="rId3" Type="http://schemas.openxmlformats.org/officeDocument/2006/relationships/slideLayout" Target="../slideLayouts/slideLayout212.xml"/><Relationship Id="rId4" Type="http://schemas.openxmlformats.org/officeDocument/2006/relationships/slideLayout" Target="../slideLayouts/slideLayout213.xml"/><Relationship Id="rId5" Type="http://schemas.openxmlformats.org/officeDocument/2006/relationships/slideLayout" Target="../slideLayouts/slideLayout214.xml"/><Relationship Id="rId6" Type="http://schemas.openxmlformats.org/officeDocument/2006/relationships/slideLayout" Target="../slideLayouts/slideLayout215.xml"/><Relationship Id="rId7" Type="http://schemas.openxmlformats.org/officeDocument/2006/relationships/slideLayout" Target="../slideLayouts/slideLayout216.xml"/><Relationship Id="rId8" Type="http://schemas.openxmlformats.org/officeDocument/2006/relationships/slideLayout" Target="../slideLayouts/slideLayout217.xml"/><Relationship Id="rId9" Type="http://schemas.openxmlformats.org/officeDocument/2006/relationships/slideLayout" Target="../slideLayouts/slideLayout218.xml"/><Relationship Id="rId10" Type="http://schemas.openxmlformats.org/officeDocument/2006/relationships/slideLayout" Target="../slideLayouts/slideLayout219.xml"/></Relationships>
</file>

<file path=ppt/slideMasters/_rels/slideMaster2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1.xml"/><Relationship Id="rId12" Type="http://schemas.openxmlformats.org/officeDocument/2006/relationships/theme" Target="../theme/theme21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221.xml"/><Relationship Id="rId2" Type="http://schemas.openxmlformats.org/officeDocument/2006/relationships/slideLayout" Target="../slideLayouts/slideLayout222.xml"/><Relationship Id="rId3" Type="http://schemas.openxmlformats.org/officeDocument/2006/relationships/slideLayout" Target="../slideLayouts/slideLayout223.xml"/><Relationship Id="rId4" Type="http://schemas.openxmlformats.org/officeDocument/2006/relationships/slideLayout" Target="../slideLayouts/slideLayout224.xml"/><Relationship Id="rId5" Type="http://schemas.openxmlformats.org/officeDocument/2006/relationships/slideLayout" Target="../slideLayouts/slideLayout225.xml"/><Relationship Id="rId6" Type="http://schemas.openxmlformats.org/officeDocument/2006/relationships/slideLayout" Target="../slideLayouts/slideLayout226.xml"/><Relationship Id="rId7" Type="http://schemas.openxmlformats.org/officeDocument/2006/relationships/slideLayout" Target="../slideLayouts/slideLayout227.xml"/><Relationship Id="rId8" Type="http://schemas.openxmlformats.org/officeDocument/2006/relationships/slideLayout" Target="../slideLayouts/slideLayout228.xml"/><Relationship Id="rId9" Type="http://schemas.openxmlformats.org/officeDocument/2006/relationships/slideLayout" Target="../slideLayouts/slideLayout229.xml"/><Relationship Id="rId10" Type="http://schemas.openxmlformats.org/officeDocument/2006/relationships/slideLayout" Target="../slideLayouts/slideLayout230.xml"/></Relationships>
</file>

<file path=ppt/slideMasters/_rels/slideMaster2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42.xml"/><Relationship Id="rId12" Type="http://schemas.openxmlformats.org/officeDocument/2006/relationships/theme" Target="../theme/theme22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32.xml"/><Relationship Id="rId2" Type="http://schemas.openxmlformats.org/officeDocument/2006/relationships/slideLayout" Target="../slideLayouts/slideLayout233.xml"/><Relationship Id="rId3" Type="http://schemas.openxmlformats.org/officeDocument/2006/relationships/slideLayout" Target="../slideLayouts/slideLayout234.xml"/><Relationship Id="rId4" Type="http://schemas.openxmlformats.org/officeDocument/2006/relationships/slideLayout" Target="../slideLayouts/slideLayout235.xml"/><Relationship Id="rId5" Type="http://schemas.openxmlformats.org/officeDocument/2006/relationships/slideLayout" Target="../slideLayouts/slideLayout236.xml"/><Relationship Id="rId6" Type="http://schemas.openxmlformats.org/officeDocument/2006/relationships/slideLayout" Target="../slideLayouts/slideLayout237.xml"/><Relationship Id="rId7" Type="http://schemas.openxmlformats.org/officeDocument/2006/relationships/slideLayout" Target="../slideLayouts/slideLayout238.xml"/><Relationship Id="rId8" Type="http://schemas.openxmlformats.org/officeDocument/2006/relationships/slideLayout" Target="../slideLayouts/slideLayout239.xml"/><Relationship Id="rId9" Type="http://schemas.openxmlformats.org/officeDocument/2006/relationships/slideLayout" Target="../slideLayouts/slideLayout240.xml"/><Relationship Id="rId10" Type="http://schemas.openxmlformats.org/officeDocument/2006/relationships/slideLayout" Target="../slideLayouts/slideLayout241.xml"/></Relationships>
</file>

<file path=ppt/slideMasters/_rels/slideMaster2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53.xml"/><Relationship Id="rId12" Type="http://schemas.openxmlformats.org/officeDocument/2006/relationships/theme" Target="../theme/theme23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43.xml"/><Relationship Id="rId2" Type="http://schemas.openxmlformats.org/officeDocument/2006/relationships/slideLayout" Target="../slideLayouts/slideLayout244.xml"/><Relationship Id="rId3" Type="http://schemas.openxmlformats.org/officeDocument/2006/relationships/slideLayout" Target="../slideLayouts/slideLayout245.xml"/><Relationship Id="rId4" Type="http://schemas.openxmlformats.org/officeDocument/2006/relationships/slideLayout" Target="../slideLayouts/slideLayout246.xml"/><Relationship Id="rId5" Type="http://schemas.openxmlformats.org/officeDocument/2006/relationships/slideLayout" Target="../slideLayouts/slideLayout247.xml"/><Relationship Id="rId6" Type="http://schemas.openxmlformats.org/officeDocument/2006/relationships/slideLayout" Target="../slideLayouts/slideLayout248.xml"/><Relationship Id="rId7" Type="http://schemas.openxmlformats.org/officeDocument/2006/relationships/slideLayout" Target="../slideLayouts/slideLayout249.xml"/><Relationship Id="rId8" Type="http://schemas.openxmlformats.org/officeDocument/2006/relationships/slideLayout" Target="../slideLayouts/slideLayout250.xml"/><Relationship Id="rId9" Type="http://schemas.openxmlformats.org/officeDocument/2006/relationships/slideLayout" Target="../slideLayouts/slideLayout251.xml"/><Relationship Id="rId10" Type="http://schemas.openxmlformats.org/officeDocument/2006/relationships/slideLayout" Target="../slideLayouts/slideLayout252.xml"/></Relationships>
</file>

<file path=ppt/slideMasters/_rels/slideMaster2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64.xml"/><Relationship Id="rId12" Type="http://schemas.openxmlformats.org/officeDocument/2006/relationships/theme" Target="../theme/theme2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54.xml"/><Relationship Id="rId2" Type="http://schemas.openxmlformats.org/officeDocument/2006/relationships/slideLayout" Target="../slideLayouts/slideLayout255.xml"/><Relationship Id="rId3" Type="http://schemas.openxmlformats.org/officeDocument/2006/relationships/slideLayout" Target="../slideLayouts/slideLayout256.xml"/><Relationship Id="rId4" Type="http://schemas.openxmlformats.org/officeDocument/2006/relationships/slideLayout" Target="../slideLayouts/slideLayout257.xml"/><Relationship Id="rId5" Type="http://schemas.openxmlformats.org/officeDocument/2006/relationships/slideLayout" Target="../slideLayouts/slideLayout258.xml"/><Relationship Id="rId6" Type="http://schemas.openxmlformats.org/officeDocument/2006/relationships/slideLayout" Target="../slideLayouts/slideLayout259.xml"/><Relationship Id="rId7" Type="http://schemas.openxmlformats.org/officeDocument/2006/relationships/slideLayout" Target="../slideLayouts/slideLayout260.xml"/><Relationship Id="rId8" Type="http://schemas.openxmlformats.org/officeDocument/2006/relationships/slideLayout" Target="../slideLayouts/slideLayout261.xml"/><Relationship Id="rId9" Type="http://schemas.openxmlformats.org/officeDocument/2006/relationships/slideLayout" Target="../slideLayouts/slideLayout262.xml"/><Relationship Id="rId10" Type="http://schemas.openxmlformats.org/officeDocument/2006/relationships/slideLayout" Target="../slideLayouts/slideLayout263.xml"/></Relationships>
</file>

<file path=ppt/slideMasters/_rels/slideMaster2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75.xml"/><Relationship Id="rId12" Type="http://schemas.openxmlformats.org/officeDocument/2006/relationships/theme" Target="../theme/theme2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65.xml"/><Relationship Id="rId2" Type="http://schemas.openxmlformats.org/officeDocument/2006/relationships/slideLayout" Target="../slideLayouts/slideLayout266.xml"/><Relationship Id="rId3" Type="http://schemas.openxmlformats.org/officeDocument/2006/relationships/slideLayout" Target="../slideLayouts/slideLayout267.xml"/><Relationship Id="rId4" Type="http://schemas.openxmlformats.org/officeDocument/2006/relationships/slideLayout" Target="../slideLayouts/slideLayout268.xml"/><Relationship Id="rId5" Type="http://schemas.openxmlformats.org/officeDocument/2006/relationships/slideLayout" Target="../slideLayouts/slideLayout269.xml"/><Relationship Id="rId6" Type="http://schemas.openxmlformats.org/officeDocument/2006/relationships/slideLayout" Target="../slideLayouts/slideLayout270.xml"/><Relationship Id="rId7" Type="http://schemas.openxmlformats.org/officeDocument/2006/relationships/slideLayout" Target="../slideLayouts/slideLayout271.xml"/><Relationship Id="rId8" Type="http://schemas.openxmlformats.org/officeDocument/2006/relationships/slideLayout" Target="../slideLayouts/slideLayout272.xml"/><Relationship Id="rId9" Type="http://schemas.openxmlformats.org/officeDocument/2006/relationships/slideLayout" Target="../slideLayouts/slideLayout273.xml"/><Relationship Id="rId10" Type="http://schemas.openxmlformats.org/officeDocument/2006/relationships/slideLayout" Target="../slideLayouts/slideLayout274.xml"/></Relationships>
</file>

<file path=ppt/slideMasters/_rels/slideMaster2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86.xml"/><Relationship Id="rId12" Type="http://schemas.openxmlformats.org/officeDocument/2006/relationships/theme" Target="../theme/theme26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276.xml"/><Relationship Id="rId2" Type="http://schemas.openxmlformats.org/officeDocument/2006/relationships/slideLayout" Target="../slideLayouts/slideLayout277.xml"/><Relationship Id="rId3" Type="http://schemas.openxmlformats.org/officeDocument/2006/relationships/slideLayout" Target="../slideLayouts/slideLayout278.xml"/><Relationship Id="rId4" Type="http://schemas.openxmlformats.org/officeDocument/2006/relationships/slideLayout" Target="../slideLayouts/slideLayout279.xml"/><Relationship Id="rId5" Type="http://schemas.openxmlformats.org/officeDocument/2006/relationships/slideLayout" Target="../slideLayouts/slideLayout280.xml"/><Relationship Id="rId6" Type="http://schemas.openxmlformats.org/officeDocument/2006/relationships/slideLayout" Target="../slideLayouts/slideLayout281.xml"/><Relationship Id="rId7" Type="http://schemas.openxmlformats.org/officeDocument/2006/relationships/slideLayout" Target="../slideLayouts/slideLayout282.xml"/><Relationship Id="rId8" Type="http://schemas.openxmlformats.org/officeDocument/2006/relationships/slideLayout" Target="../slideLayouts/slideLayout283.xml"/><Relationship Id="rId9" Type="http://schemas.openxmlformats.org/officeDocument/2006/relationships/slideLayout" Target="../slideLayouts/slideLayout284.xml"/><Relationship Id="rId10" Type="http://schemas.openxmlformats.org/officeDocument/2006/relationships/slideLayout" Target="../slideLayouts/slideLayout285.xml"/></Relationships>
</file>

<file path=ppt/slideMasters/_rels/slideMaster2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97.xml"/><Relationship Id="rId12" Type="http://schemas.openxmlformats.org/officeDocument/2006/relationships/theme" Target="../theme/theme27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87.xml"/><Relationship Id="rId2" Type="http://schemas.openxmlformats.org/officeDocument/2006/relationships/slideLayout" Target="../slideLayouts/slideLayout288.xml"/><Relationship Id="rId3" Type="http://schemas.openxmlformats.org/officeDocument/2006/relationships/slideLayout" Target="../slideLayouts/slideLayout289.xml"/><Relationship Id="rId4" Type="http://schemas.openxmlformats.org/officeDocument/2006/relationships/slideLayout" Target="../slideLayouts/slideLayout290.xml"/><Relationship Id="rId5" Type="http://schemas.openxmlformats.org/officeDocument/2006/relationships/slideLayout" Target="../slideLayouts/slideLayout291.xml"/><Relationship Id="rId6" Type="http://schemas.openxmlformats.org/officeDocument/2006/relationships/slideLayout" Target="../slideLayouts/slideLayout292.xml"/><Relationship Id="rId7" Type="http://schemas.openxmlformats.org/officeDocument/2006/relationships/slideLayout" Target="../slideLayouts/slideLayout293.xml"/><Relationship Id="rId8" Type="http://schemas.openxmlformats.org/officeDocument/2006/relationships/slideLayout" Target="../slideLayouts/slideLayout294.xml"/><Relationship Id="rId9" Type="http://schemas.openxmlformats.org/officeDocument/2006/relationships/slideLayout" Target="../slideLayouts/slideLayout295.xml"/><Relationship Id="rId10" Type="http://schemas.openxmlformats.org/officeDocument/2006/relationships/slideLayout" Target="../slideLayouts/slideLayout296.xml"/></Relationships>
</file>

<file path=ppt/slideMasters/_rels/slideMaster2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08.xml"/><Relationship Id="rId12" Type="http://schemas.openxmlformats.org/officeDocument/2006/relationships/theme" Target="../theme/theme28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298.xml"/><Relationship Id="rId2" Type="http://schemas.openxmlformats.org/officeDocument/2006/relationships/slideLayout" Target="../slideLayouts/slideLayout299.xml"/><Relationship Id="rId3" Type="http://schemas.openxmlformats.org/officeDocument/2006/relationships/slideLayout" Target="../slideLayouts/slideLayout300.xml"/><Relationship Id="rId4" Type="http://schemas.openxmlformats.org/officeDocument/2006/relationships/slideLayout" Target="../slideLayouts/slideLayout301.xml"/><Relationship Id="rId5" Type="http://schemas.openxmlformats.org/officeDocument/2006/relationships/slideLayout" Target="../slideLayouts/slideLayout302.xml"/><Relationship Id="rId6" Type="http://schemas.openxmlformats.org/officeDocument/2006/relationships/slideLayout" Target="../slideLayouts/slideLayout303.xml"/><Relationship Id="rId7" Type="http://schemas.openxmlformats.org/officeDocument/2006/relationships/slideLayout" Target="../slideLayouts/slideLayout304.xml"/><Relationship Id="rId8" Type="http://schemas.openxmlformats.org/officeDocument/2006/relationships/slideLayout" Target="../slideLayouts/slideLayout305.xml"/><Relationship Id="rId9" Type="http://schemas.openxmlformats.org/officeDocument/2006/relationships/slideLayout" Target="../slideLayouts/slideLayout306.xml"/><Relationship Id="rId10" Type="http://schemas.openxmlformats.org/officeDocument/2006/relationships/slideLayout" Target="../slideLayouts/slideLayout307.xml"/></Relationships>
</file>

<file path=ppt/slideMasters/_rels/slideMaster2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19.xml"/><Relationship Id="rId12" Type="http://schemas.openxmlformats.org/officeDocument/2006/relationships/theme" Target="../theme/theme29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09.xml"/><Relationship Id="rId2" Type="http://schemas.openxmlformats.org/officeDocument/2006/relationships/slideLayout" Target="../slideLayouts/slideLayout310.xml"/><Relationship Id="rId3" Type="http://schemas.openxmlformats.org/officeDocument/2006/relationships/slideLayout" Target="../slideLayouts/slideLayout311.xml"/><Relationship Id="rId4" Type="http://schemas.openxmlformats.org/officeDocument/2006/relationships/slideLayout" Target="../slideLayouts/slideLayout312.xml"/><Relationship Id="rId5" Type="http://schemas.openxmlformats.org/officeDocument/2006/relationships/slideLayout" Target="../slideLayouts/slideLayout313.xml"/><Relationship Id="rId6" Type="http://schemas.openxmlformats.org/officeDocument/2006/relationships/slideLayout" Target="../slideLayouts/slideLayout314.xml"/><Relationship Id="rId7" Type="http://schemas.openxmlformats.org/officeDocument/2006/relationships/slideLayout" Target="../slideLayouts/slideLayout315.xml"/><Relationship Id="rId8" Type="http://schemas.openxmlformats.org/officeDocument/2006/relationships/slideLayout" Target="../slideLayouts/slideLayout316.xml"/><Relationship Id="rId9" Type="http://schemas.openxmlformats.org/officeDocument/2006/relationships/slideLayout" Target="../slideLayouts/slideLayout317.xml"/><Relationship Id="rId10" Type="http://schemas.openxmlformats.org/officeDocument/2006/relationships/slideLayout" Target="../slideLayouts/slideLayout318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3" Type="http://schemas.openxmlformats.org/officeDocument/2006/relationships/slideLayout" Target="../slideLayouts/slideLayout25.xml"/><Relationship Id="rId4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7.xml"/><Relationship Id="rId6" Type="http://schemas.openxmlformats.org/officeDocument/2006/relationships/slideLayout" Target="../slideLayouts/slideLayout28.xml"/><Relationship Id="rId7" Type="http://schemas.openxmlformats.org/officeDocument/2006/relationships/slideLayout" Target="../slideLayouts/slideLayout29.xml"/><Relationship Id="rId8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2.xml"/></Relationships>
</file>

<file path=ppt/slideMasters/_rels/slideMaster30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30.xml"/><Relationship Id="rId12" Type="http://schemas.openxmlformats.org/officeDocument/2006/relationships/theme" Target="../theme/theme30.xml"/><Relationship Id="rId1" Type="http://schemas.openxmlformats.org/officeDocument/2006/relationships/slideLayout" Target="../slideLayouts/slideLayout320.xml"/><Relationship Id="rId2" Type="http://schemas.openxmlformats.org/officeDocument/2006/relationships/slideLayout" Target="../slideLayouts/slideLayout321.xml"/><Relationship Id="rId3" Type="http://schemas.openxmlformats.org/officeDocument/2006/relationships/slideLayout" Target="../slideLayouts/slideLayout322.xml"/><Relationship Id="rId4" Type="http://schemas.openxmlformats.org/officeDocument/2006/relationships/slideLayout" Target="../slideLayouts/slideLayout323.xml"/><Relationship Id="rId5" Type="http://schemas.openxmlformats.org/officeDocument/2006/relationships/slideLayout" Target="../slideLayouts/slideLayout324.xml"/><Relationship Id="rId6" Type="http://schemas.openxmlformats.org/officeDocument/2006/relationships/slideLayout" Target="../slideLayouts/slideLayout325.xml"/><Relationship Id="rId7" Type="http://schemas.openxmlformats.org/officeDocument/2006/relationships/slideLayout" Target="../slideLayouts/slideLayout326.xml"/><Relationship Id="rId8" Type="http://schemas.openxmlformats.org/officeDocument/2006/relationships/slideLayout" Target="../slideLayouts/slideLayout327.xml"/><Relationship Id="rId9" Type="http://schemas.openxmlformats.org/officeDocument/2006/relationships/slideLayout" Target="../slideLayouts/slideLayout328.xml"/><Relationship Id="rId10" Type="http://schemas.openxmlformats.org/officeDocument/2006/relationships/slideLayout" Target="../slideLayouts/slideLayout329.xml"/></Relationships>
</file>

<file path=ppt/slideMasters/_rels/slideMaster3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41.xml"/><Relationship Id="rId12" Type="http://schemas.openxmlformats.org/officeDocument/2006/relationships/theme" Target="../theme/theme31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331.xml"/><Relationship Id="rId2" Type="http://schemas.openxmlformats.org/officeDocument/2006/relationships/slideLayout" Target="../slideLayouts/slideLayout332.xml"/><Relationship Id="rId3" Type="http://schemas.openxmlformats.org/officeDocument/2006/relationships/slideLayout" Target="../slideLayouts/slideLayout333.xml"/><Relationship Id="rId4" Type="http://schemas.openxmlformats.org/officeDocument/2006/relationships/slideLayout" Target="../slideLayouts/slideLayout334.xml"/><Relationship Id="rId5" Type="http://schemas.openxmlformats.org/officeDocument/2006/relationships/slideLayout" Target="../slideLayouts/slideLayout335.xml"/><Relationship Id="rId6" Type="http://schemas.openxmlformats.org/officeDocument/2006/relationships/slideLayout" Target="../slideLayouts/slideLayout336.xml"/><Relationship Id="rId7" Type="http://schemas.openxmlformats.org/officeDocument/2006/relationships/slideLayout" Target="../slideLayouts/slideLayout337.xml"/><Relationship Id="rId8" Type="http://schemas.openxmlformats.org/officeDocument/2006/relationships/slideLayout" Target="../slideLayouts/slideLayout338.xml"/><Relationship Id="rId9" Type="http://schemas.openxmlformats.org/officeDocument/2006/relationships/slideLayout" Target="../slideLayouts/slideLayout339.xml"/><Relationship Id="rId10" Type="http://schemas.openxmlformats.org/officeDocument/2006/relationships/slideLayout" Target="../slideLayouts/slideLayout340.xml"/></Relationships>
</file>

<file path=ppt/slideMasters/_rels/slideMaster3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52.xml"/><Relationship Id="rId12" Type="http://schemas.openxmlformats.org/officeDocument/2006/relationships/slideLayout" Target="../slideLayouts/slideLayout353.xml"/><Relationship Id="rId13" Type="http://schemas.openxmlformats.org/officeDocument/2006/relationships/slideLayout" Target="../slideLayouts/slideLayout354.xml"/><Relationship Id="rId14" Type="http://schemas.openxmlformats.org/officeDocument/2006/relationships/theme" Target="../theme/theme32.xml"/><Relationship Id="rId1" Type="http://schemas.openxmlformats.org/officeDocument/2006/relationships/slideLayout" Target="../slideLayouts/slideLayout342.xml"/><Relationship Id="rId2" Type="http://schemas.openxmlformats.org/officeDocument/2006/relationships/slideLayout" Target="../slideLayouts/slideLayout343.xml"/><Relationship Id="rId3" Type="http://schemas.openxmlformats.org/officeDocument/2006/relationships/slideLayout" Target="../slideLayouts/slideLayout344.xml"/><Relationship Id="rId4" Type="http://schemas.openxmlformats.org/officeDocument/2006/relationships/slideLayout" Target="../slideLayouts/slideLayout345.xml"/><Relationship Id="rId5" Type="http://schemas.openxmlformats.org/officeDocument/2006/relationships/slideLayout" Target="../slideLayouts/slideLayout346.xml"/><Relationship Id="rId6" Type="http://schemas.openxmlformats.org/officeDocument/2006/relationships/slideLayout" Target="../slideLayouts/slideLayout347.xml"/><Relationship Id="rId7" Type="http://schemas.openxmlformats.org/officeDocument/2006/relationships/slideLayout" Target="../slideLayouts/slideLayout348.xml"/><Relationship Id="rId8" Type="http://schemas.openxmlformats.org/officeDocument/2006/relationships/slideLayout" Target="../slideLayouts/slideLayout349.xml"/><Relationship Id="rId9" Type="http://schemas.openxmlformats.org/officeDocument/2006/relationships/slideLayout" Target="../slideLayouts/slideLayout350.xml"/><Relationship Id="rId10" Type="http://schemas.openxmlformats.org/officeDocument/2006/relationships/slideLayout" Target="../slideLayouts/slideLayout351.xml"/></Relationships>
</file>

<file path=ppt/slideMasters/_rels/slideMaster4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3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8.xml"/><Relationship Id="rId6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0.xml"/><Relationship Id="rId8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3" Type="http://schemas.openxmlformats.org/officeDocument/2006/relationships/image" Target="../media/image2.jpeg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3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1.xml"/><Relationship Id="rId8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66.xml"/><Relationship Id="rId12" Type="http://schemas.openxmlformats.org/officeDocument/2006/relationships/theme" Target="../theme/theme6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56.xml"/><Relationship Id="rId2" Type="http://schemas.openxmlformats.org/officeDocument/2006/relationships/slideLayout" Target="../slideLayouts/slideLayout57.xml"/><Relationship Id="rId3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9.xml"/><Relationship Id="rId5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1.xml"/><Relationship Id="rId7" Type="http://schemas.openxmlformats.org/officeDocument/2006/relationships/slideLayout" Target="../slideLayouts/slideLayout62.xml"/><Relationship Id="rId8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77.xml"/><Relationship Id="rId12" Type="http://schemas.openxmlformats.org/officeDocument/2006/relationships/theme" Target="../theme/theme7.xml"/><Relationship Id="rId13" Type="http://schemas.openxmlformats.org/officeDocument/2006/relationships/image" Target="../media/image1.jpeg"/><Relationship Id="rId1" Type="http://schemas.openxmlformats.org/officeDocument/2006/relationships/slideLayout" Target="../slideLayouts/slideLayout67.xml"/><Relationship Id="rId2" Type="http://schemas.openxmlformats.org/officeDocument/2006/relationships/slideLayout" Target="../slideLayouts/slideLayout68.xml"/><Relationship Id="rId3" Type="http://schemas.openxmlformats.org/officeDocument/2006/relationships/slideLayout" Target="../slideLayouts/slideLayout69.xml"/><Relationship Id="rId4" Type="http://schemas.openxmlformats.org/officeDocument/2006/relationships/slideLayout" Target="../slideLayouts/slideLayout70.xml"/><Relationship Id="rId5" Type="http://schemas.openxmlformats.org/officeDocument/2006/relationships/slideLayout" Target="../slideLayouts/slideLayout71.xml"/><Relationship Id="rId6" Type="http://schemas.openxmlformats.org/officeDocument/2006/relationships/slideLayout" Target="../slideLayouts/slideLayout72.xml"/><Relationship Id="rId7" Type="http://schemas.openxmlformats.org/officeDocument/2006/relationships/slideLayout" Target="../slideLayouts/slideLayout73.xml"/><Relationship Id="rId8" Type="http://schemas.openxmlformats.org/officeDocument/2006/relationships/slideLayout" Target="../slideLayouts/slideLayout74.xml"/><Relationship Id="rId9" Type="http://schemas.openxmlformats.org/officeDocument/2006/relationships/slideLayout" Target="../slideLayouts/slideLayout75.xml"/><Relationship Id="rId10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88.xml"/><Relationship Id="rId12" Type="http://schemas.openxmlformats.org/officeDocument/2006/relationships/theme" Target="../theme/theme8.xml"/><Relationship Id="rId13" Type="http://schemas.openxmlformats.org/officeDocument/2006/relationships/image" Target="../media/image3.jpeg"/><Relationship Id="rId1" Type="http://schemas.openxmlformats.org/officeDocument/2006/relationships/slideLayout" Target="../slideLayouts/slideLayout78.xml"/><Relationship Id="rId2" Type="http://schemas.openxmlformats.org/officeDocument/2006/relationships/slideLayout" Target="../slideLayouts/slideLayout79.xml"/><Relationship Id="rId3" Type="http://schemas.openxmlformats.org/officeDocument/2006/relationships/slideLayout" Target="../slideLayouts/slideLayout80.xml"/><Relationship Id="rId4" Type="http://schemas.openxmlformats.org/officeDocument/2006/relationships/slideLayout" Target="../slideLayouts/slideLayout81.xml"/><Relationship Id="rId5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3.xml"/><Relationship Id="rId7" Type="http://schemas.openxmlformats.org/officeDocument/2006/relationships/slideLayout" Target="../slideLayouts/slideLayout84.xml"/><Relationship Id="rId8" Type="http://schemas.openxmlformats.org/officeDocument/2006/relationships/slideLayout" Target="../slideLayouts/slideLayout85.xml"/><Relationship Id="rId9" Type="http://schemas.openxmlformats.org/officeDocument/2006/relationships/slideLayout" Target="../slideLayouts/slideLayout86.xml"/><Relationship Id="rId10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99.xml"/><Relationship Id="rId12" Type="http://schemas.openxmlformats.org/officeDocument/2006/relationships/theme" Target="../theme/theme9.xml"/><Relationship Id="rId1" Type="http://schemas.openxmlformats.org/officeDocument/2006/relationships/slideLayout" Target="../slideLayouts/slideLayout89.xml"/><Relationship Id="rId2" Type="http://schemas.openxmlformats.org/officeDocument/2006/relationships/slideLayout" Target="../slideLayouts/slideLayout90.xml"/><Relationship Id="rId3" Type="http://schemas.openxmlformats.org/officeDocument/2006/relationships/slideLayout" Target="../slideLayouts/slideLayout91.xml"/><Relationship Id="rId4" Type="http://schemas.openxmlformats.org/officeDocument/2006/relationships/slideLayout" Target="../slideLayouts/slideLayout92.xml"/><Relationship Id="rId5" Type="http://schemas.openxmlformats.org/officeDocument/2006/relationships/slideLayout" Target="../slideLayouts/slideLayout93.xml"/><Relationship Id="rId6" Type="http://schemas.openxmlformats.org/officeDocument/2006/relationships/slideLayout" Target="../slideLayouts/slideLayout94.xml"/><Relationship Id="rId7" Type="http://schemas.openxmlformats.org/officeDocument/2006/relationships/slideLayout" Target="../slideLayouts/slideLayout95.xml"/><Relationship Id="rId8" Type="http://schemas.openxmlformats.org/officeDocument/2006/relationships/slideLayout" Target="../slideLayouts/slideLayout96.xml"/><Relationship Id="rId9" Type="http://schemas.openxmlformats.org/officeDocument/2006/relationships/slideLayout" Target="../slideLayouts/slideLayout97.xml"/><Relationship Id="rId10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dk2" tx1="lt1" bg2="dk1" tx2="lt2" accent1="accent1" accent2="accent2" accent3="accent3" accent4="accent4" accent5="accent5" accent6="accent6" hlink="hlink" folHlink="folHlink"/>
  <p:sldLayoutIdLst>
    <p:sldLayoutId id="2147484912" r:id="rId1"/>
    <p:sldLayoutId id="2147484913" r:id="rId2"/>
    <p:sldLayoutId id="2147484914" r:id="rId3"/>
    <p:sldLayoutId id="2147484915" r:id="rId4"/>
    <p:sldLayoutId id="2147484916" r:id="rId5"/>
    <p:sldLayoutId id="2147484917" r:id="rId6"/>
    <p:sldLayoutId id="2147484918" r:id="rId7"/>
    <p:sldLayoutId id="2147484919" r:id="rId8"/>
    <p:sldLayoutId id="2147484920" r:id="rId9"/>
    <p:sldLayoutId id="2147484921" r:id="rId10"/>
    <p:sldLayoutId id="214748492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89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333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78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2225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67000" indent="-571500" algn="l" rtl="0" eaLnBrk="0" fontAlgn="base" hangingPunct="0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1242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814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40386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95800" indent="-571500" algn="l" rtl="0" fontAlgn="base">
        <a:spcBef>
          <a:spcPts val="24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348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charset="0"/>
              </a:rPr>
              <a:t>Second level</a:t>
            </a:r>
          </a:p>
          <a:p>
            <a:pPr lvl="2"/>
            <a:r>
              <a:rPr lang="en-US">
                <a:sym typeface="Times New Roman" charset="0"/>
              </a:rPr>
              <a:t>Third level</a:t>
            </a:r>
          </a:p>
          <a:p>
            <a:pPr lvl="3"/>
            <a:r>
              <a:rPr lang="en-US">
                <a:sym typeface="Times New Roman" charset="0"/>
              </a:rPr>
              <a:t>Fourth level</a:t>
            </a:r>
          </a:p>
          <a:p>
            <a:pPr lvl="4"/>
            <a:r>
              <a:rPr lang="en-US">
                <a:sym typeface="Times New Roman" charset="0"/>
              </a:rPr>
              <a:t>Fifth level</a:t>
            </a:r>
          </a:p>
        </p:txBody>
      </p:sp>
      <p:sp>
        <p:nvSpPr>
          <p:cNvPr id="34819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504488" y="8890000"/>
            <a:ext cx="3429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Times New Roman" charset="0"/>
                <a:sym typeface="Times New Roman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2A927B21-E7E6-3243-B54D-F83F517EC8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87" r:id="rId1"/>
    <p:sldLayoutId id="2147485188" r:id="rId2"/>
    <p:sldLayoutId id="2147485189" r:id="rId3"/>
    <p:sldLayoutId id="2147485190" r:id="rId4"/>
    <p:sldLayoutId id="2147485191" r:id="rId5"/>
    <p:sldLayoutId id="2147485192" r:id="rId6"/>
    <p:sldLayoutId id="2147485193" r:id="rId7"/>
    <p:sldLayoutId id="2147485194" r:id="rId8"/>
    <p:sldLayoutId id="2147485195" r:id="rId9"/>
    <p:sldLayoutId id="2147485196" r:id="rId10"/>
    <p:sldLayoutId id="2147485197" r:id="rId11"/>
  </p:sldLayoutIdLst>
  <p:transition xmlns:p14="http://schemas.microsoft.com/office/powerpoint/2010/main"/>
  <p:hf hdr="0" ftr="0" dt="0"/>
  <p:txStyles>
    <p:titleStyle>
      <a:lvl1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+mj-lt"/>
          <a:ea typeface="+mj-ea"/>
          <a:cs typeface="+mj-cs"/>
          <a:sym typeface="Times New Roman" charset="0"/>
        </a:defRPr>
      </a:lvl1pPr>
      <a:lvl2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635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207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3779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351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1100"/>
        </a:spcBef>
        <a:spcAft>
          <a:spcPct val="0"/>
        </a:spcAft>
        <a:buSzPct val="100000"/>
        <a:buFont typeface="Times New Roman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731838" indent="-285750" algn="l" rtl="0" eaLnBrk="0" fontAlgn="base" hangingPunct="0">
        <a:spcBef>
          <a:spcPts val="900"/>
        </a:spcBef>
        <a:spcAft>
          <a:spcPct val="0"/>
        </a:spcAft>
        <a:buSzPct val="100000"/>
        <a:buFont typeface="Times New Roman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1131888" indent="-228600" algn="l" rtl="0" eaLnBrk="0" fontAlgn="base" hangingPunct="0">
        <a:spcBef>
          <a:spcPts val="800"/>
        </a:spcBef>
        <a:spcAft>
          <a:spcPct val="0"/>
        </a:spcAft>
        <a:buSzPct val="100000"/>
        <a:buFont typeface="Times New Roman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5890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20462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25034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3584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charset="0"/>
              </a:rPr>
              <a:t>Second level</a:t>
            </a:r>
          </a:p>
          <a:p>
            <a:pPr lvl="2"/>
            <a:r>
              <a:rPr lang="en-US">
                <a:sym typeface="Times New Roman" charset="0"/>
              </a:rPr>
              <a:t>Third level</a:t>
            </a:r>
          </a:p>
          <a:p>
            <a:pPr lvl="3"/>
            <a:r>
              <a:rPr lang="en-US">
                <a:sym typeface="Times New Roman" charset="0"/>
              </a:rPr>
              <a:t>Fourth level</a:t>
            </a:r>
          </a:p>
          <a:p>
            <a:pPr lvl="4"/>
            <a:r>
              <a:rPr lang="en-US">
                <a:sym typeface="Times New Roman" charset="0"/>
              </a:rPr>
              <a:t>Fifth level</a:t>
            </a:r>
          </a:p>
        </p:txBody>
      </p:sp>
      <p:sp>
        <p:nvSpPr>
          <p:cNvPr id="35843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504488" y="8890000"/>
            <a:ext cx="3429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Times New Roman" charset="0"/>
                <a:sym typeface="Times New Roman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0DB7C37D-E5A4-7645-8ADE-2E1814DA96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98" r:id="rId1"/>
    <p:sldLayoutId id="2147485199" r:id="rId2"/>
    <p:sldLayoutId id="2147485200" r:id="rId3"/>
    <p:sldLayoutId id="2147485201" r:id="rId4"/>
    <p:sldLayoutId id="2147485202" r:id="rId5"/>
    <p:sldLayoutId id="2147485203" r:id="rId6"/>
    <p:sldLayoutId id="2147485204" r:id="rId7"/>
    <p:sldLayoutId id="2147485205" r:id="rId8"/>
    <p:sldLayoutId id="2147485206" r:id="rId9"/>
    <p:sldLayoutId id="2147485207" r:id="rId10"/>
    <p:sldLayoutId id="2147485208" r:id="rId11"/>
  </p:sldLayoutIdLst>
  <p:transition xmlns:p14="http://schemas.microsoft.com/office/powerpoint/2010/main"/>
  <p:hf hdr="0" ftr="0" dt="0"/>
  <p:txStyles>
    <p:titleStyle>
      <a:lvl1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+mj-lt"/>
          <a:ea typeface="+mj-ea"/>
          <a:cs typeface="+mj-cs"/>
          <a:sym typeface="Times New Roman" charset="0"/>
        </a:defRPr>
      </a:lvl1pPr>
      <a:lvl2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635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207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3779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351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1100"/>
        </a:spcBef>
        <a:spcAft>
          <a:spcPct val="0"/>
        </a:spcAft>
        <a:buSzPct val="100000"/>
        <a:buFont typeface="Times New Roman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731838" indent="-285750" algn="l" rtl="0" eaLnBrk="0" fontAlgn="base" hangingPunct="0">
        <a:spcBef>
          <a:spcPts val="900"/>
        </a:spcBef>
        <a:spcAft>
          <a:spcPct val="0"/>
        </a:spcAft>
        <a:buSzPct val="100000"/>
        <a:buFont typeface="Times New Roman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1131888" indent="-228600" algn="l" rtl="0" eaLnBrk="0" fontAlgn="base" hangingPunct="0">
        <a:spcBef>
          <a:spcPts val="800"/>
        </a:spcBef>
        <a:spcAft>
          <a:spcPct val="0"/>
        </a:spcAft>
        <a:buSzPct val="100000"/>
        <a:buFont typeface="Times New Roman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5890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20462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25034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3686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charset="0"/>
              </a:rPr>
              <a:t>Second level</a:t>
            </a:r>
          </a:p>
          <a:p>
            <a:pPr lvl="2"/>
            <a:r>
              <a:rPr lang="en-US">
                <a:sym typeface="Times New Roman" charset="0"/>
              </a:rPr>
              <a:t>Third level</a:t>
            </a:r>
          </a:p>
          <a:p>
            <a:pPr lvl="3"/>
            <a:r>
              <a:rPr lang="en-US">
                <a:sym typeface="Times New Roman" charset="0"/>
              </a:rPr>
              <a:t>Fourth level</a:t>
            </a:r>
          </a:p>
          <a:p>
            <a:pPr lvl="4"/>
            <a:r>
              <a:rPr lang="en-US">
                <a:sym typeface="Times New Roman" charset="0"/>
              </a:rPr>
              <a:t>Fifth level</a:t>
            </a:r>
          </a:p>
        </p:txBody>
      </p:sp>
      <p:sp>
        <p:nvSpPr>
          <p:cNvPr id="36867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504488" y="8890000"/>
            <a:ext cx="3429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Times New Roman" charset="0"/>
                <a:sym typeface="Times New Roman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E923A171-F4F2-BE4C-ABF7-B504FE73A9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09" r:id="rId1"/>
    <p:sldLayoutId id="2147485210" r:id="rId2"/>
    <p:sldLayoutId id="2147485211" r:id="rId3"/>
    <p:sldLayoutId id="2147485212" r:id="rId4"/>
    <p:sldLayoutId id="2147485213" r:id="rId5"/>
    <p:sldLayoutId id="2147485214" r:id="rId6"/>
    <p:sldLayoutId id="2147485215" r:id="rId7"/>
    <p:sldLayoutId id="2147485216" r:id="rId8"/>
    <p:sldLayoutId id="2147485217" r:id="rId9"/>
    <p:sldLayoutId id="2147485218" r:id="rId10"/>
    <p:sldLayoutId id="2147485219" r:id="rId11"/>
  </p:sldLayoutIdLst>
  <p:transition xmlns:p14="http://schemas.microsoft.com/office/powerpoint/2010/main"/>
  <p:hf hdr="0" ftr="0" dt="0"/>
  <p:txStyles>
    <p:titleStyle>
      <a:lvl1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+mj-lt"/>
          <a:ea typeface="+mj-ea"/>
          <a:cs typeface="+mj-cs"/>
          <a:sym typeface="Times New Roman" charset="0"/>
        </a:defRPr>
      </a:lvl1pPr>
      <a:lvl2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635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207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3779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351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1100"/>
        </a:spcBef>
        <a:spcAft>
          <a:spcPct val="0"/>
        </a:spcAft>
        <a:buSzPct val="100000"/>
        <a:buFont typeface="Times New Roman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731838" indent="-285750" algn="l" rtl="0" eaLnBrk="0" fontAlgn="base" hangingPunct="0">
        <a:spcBef>
          <a:spcPts val="900"/>
        </a:spcBef>
        <a:spcAft>
          <a:spcPct val="0"/>
        </a:spcAft>
        <a:buSzPct val="100000"/>
        <a:buFont typeface="Times New Roman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1131888" indent="-228600" algn="l" rtl="0" eaLnBrk="0" fontAlgn="base" hangingPunct="0">
        <a:spcBef>
          <a:spcPts val="800"/>
        </a:spcBef>
        <a:spcAft>
          <a:spcPct val="0"/>
        </a:spcAft>
        <a:buSzPct val="100000"/>
        <a:buFont typeface="Times New Roman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5890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20462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25034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7416800"/>
            <a:ext cx="122936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20" r:id="rId1"/>
    <p:sldLayoutId id="2147485221" r:id="rId2"/>
    <p:sldLayoutId id="2147485222" r:id="rId3"/>
    <p:sldLayoutId id="2147485223" r:id="rId4"/>
    <p:sldLayoutId id="2147485224" r:id="rId5"/>
    <p:sldLayoutId id="2147485225" r:id="rId6"/>
    <p:sldLayoutId id="2147485226" r:id="rId7"/>
    <p:sldLayoutId id="2147485227" r:id="rId8"/>
    <p:sldLayoutId id="2147485228" r:id="rId9"/>
    <p:sldLayoutId id="2147485229" r:id="rId10"/>
    <p:sldLayoutId id="214748523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7416800"/>
            <a:ext cx="12293600" cy="1282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31" r:id="rId1"/>
    <p:sldLayoutId id="2147485232" r:id="rId2"/>
    <p:sldLayoutId id="2147485233" r:id="rId3"/>
    <p:sldLayoutId id="2147485234" r:id="rId4"/>
    <p:sldLayoutId id="2147485235" r:id="rId5"/>
    <p:sldLayoutId id="2147485236" r:id="rId6"/>
    <p:sldLayoutId id="2147485237" r:id="rId7"/>
    <p:sldLayoutId id="2147485238" r:id="rId8"/>
    <p:sldLayoutId id="2147485239" r:id="rId9"/>
    <p:sldLayoutId id="2147485240" r:id="rId10"/>
    <p:sldLayoutId id="214748524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6832600"/>
            <a:ext cx="122936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3993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077200"/>
            <a:ext cx="122936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42" r:id="rId1"/>
    <p:sldLayoutId id="2147485243" r:id="rId2"/>
    <p:sldLayoutId id="2147485244" r:id="rId3"/>
    <p:sldLayoutId id="2147485245" r:id="rId4"/>
    <p:sldLayoutId id="2147485246" r:id="rId5"/>
    <p:sldLayoutId id="2147485247" r:id="rId6"/>
    <p:sldLayoutId id="2147485248" r:id="rId7"/>
    <p:sldLayoutId id="2147485249" r:id="rId8"/>
    <p:sldLayoutId id="2147485250" r:id="rId9"/>
    <p:sldLayoutId id="2147485251" r:id="rId10"/>
    <p:sldLayoutId id="214748525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6832600"/>
            <a:ext cx="12293600" cy="1257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4096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8077200"/>
            <a:ext cx="12293600" cy="1206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53" r:id="rId1"/>
    <p:sldLayoutId id="2147485254" r:id="rId2"/>
    <p:sldLayoutId id="2147485255" r:id="rId3"/>
    <p:sldLayoutId id="2147485256" r:id="rId4"/>
    <p:sldLayoutId id="2147485257" r:id="rId5"/>
    <p:sldLayoutId id="2147485258" r:id="rId6"/>
    <p:sldLayoutId id="2147485259" r:id="rId7"/>
    <p:sldLayoutId id="2147485260" r:id="rId8"/>
    <p:sldLayoutId id="2147485261" r:id="rId9"/>
    <p:sldLayoutId id="2147485262" r:id="rId10"/>
    <p:sldLayoutId id="214748526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4198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756400" y="3187700"/>
            <a:ext cx="5892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64" r:id="rId1"/>
    <p:sldLayoutId id="2147485265" r:id="rId2"/>
    <p:sldLayoutId id="2147485266" r:id="rId3"/>
    <p:sldLayoutId id="2147485267" r:id="rId4"/>
    <p:sldLayoutId id="2147485268" r:id="rId5"/>
    <p:sldLayoutId id="2147485269" r:id="rId6"/>
    <p:sldLayoutId id="2147485270" r:id="rId7"/>
    <p:sldLayoutId id="2147485271" r:id="rId8"/>
    <p:sldLayoutId id="2147485272" r:id="rId9"/>
    <p:sldLayoutId id="2147485273" r:id="rId10"/>
    <p:sldLayoutId id="214748527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301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2768600"/>
            <a:ext cx="10464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275" r:id="rId1"/>
    <p:sldLayoutId id="2147485276" r:id="rId2"/>
    <p:sldLayoutId id="2147485277" r:id="rId3"/>
    <p:sldLayoutId id="2147485278" r:id="rId4"/>
    <p:sldLayoutId id="2147485279" r:id="rId5"/>
    <p:sldLayoutId id="2147485280" r:id="rId6"/>
    <p:sldLayoutId id="2147485281" r:id="rId7"/>
    <p:sldLayoutId id="2147485282" r:id="rId8"/>
    <p:sldLayoutId id="2147485283" r:id="rId9"/>
    <p:sldLayoutId id="2147485284" r:id="rId10"/>
    <p:sldLayoutId id="214748528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4403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5892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86" r:id="rId1"/>
    <p:sldLayoutId id="2147485287" r:id="rId2"/>
    <p:sldLayoutId id="2147485288" r:id="rId3"/>
    <p:sldLayoutId id="2147485289" r:id="rId4"/>
    <p:sldLayoutId id="2147485290" r:id="rId5"/>
    <p:sldLayoutId id="2147485291" r:id="rId6"/>
    <p:sldLayoutId id="2147485292" r:id="rId7"/>
    <p:sldLayoutId id="2147485293" r:id="rId8"/>
    <p:sldLayoutId id="2147485294" r:id="rId9"/>
    <p:sldLayoutId id="2147485295" r:id="rId10"/>
    <p:sldLayoutId id="214748529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45" r:id="rId1"/>
    <p:sldLayoutId id="2147484946" r:id="rId2"/>
    <p:sldLayoutId id="2147484947" r:id="rId3"/>
    <p:sldLayoutId id="2147484948" r:id="rId4"/>
    <p:sldLayoutId id="2147484949" r:id="rId5"/>
    <p:sldLayoutId id="2147484950" r:id="rId6"/>
    <p:sldLayoutId id="2147484951" r:id="rId7"/>
    <p:sldLayoutId id="2147484952" r:id="rId8"/>
    <p:sldLayoutId id="2147484953" r:id="rId9"/>
    <p:sldLayoutId id="2147484954" r:id="rId10"/>
    <p:sldLayoutId id="214748495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85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66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447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828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8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743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200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57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4505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122936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297" r:id="rId1"/>
    <p:sldLayoutId id="2147485298" r:id="rId2"/>
    <p:sldLayoutId id="2147485299" r:id="rId3"/>
    <p:sldLayoutId id="2147485300" r:id="rId4"/>
    <p:sldLayoutId id="2147485301" r:id="rId5"/>
    <p:sldLayoutId id="2147485302" r:id="rId6"/>
    <p:sldLayoutId id="2147485303" r:id="rId7"/>
    <p:sldLayoutId id="2147485304" r:id="rId8"/>
    <p:sldLayoutId id="2147485305" r:id="rId9"/>
    <p:sldLayoutId id="2147485306" r:id="rId10"/>
    <p:sldLayoutId id="2147485307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1384300"/>
            <a:ext cx="5892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4608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4876800"/>
            <a:ext cx="5892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08" r:id="rId1"/>
    <p:sldLayoutId id="2147485309" r:id="rId2"/>
    <p:sldLayoutId id="2147485310" r:id="rId3"/>
    <p:sldLayoutId id="2147485311" r:id="rId4"/>
    <p:sldLayoutId id="2147485312" r:id="rId5"/>
    <p:sldLayoutId id="2147485313" r:id="rId6"/>
    <p:sldLayoutId id="2147485314" r:id="rId7"/>
    <p:sldLayoutId id="2147485315" r:id="rId8"/>
    <p:sldLayoutId id="2147485316" r:id="rId9"/>
    <p:sldLayoutId id="2147485317" r:id="rId10"/>
    <p:sldLayoutId id="214748531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7366000"/>
            <a:ext cx="10464800" cy="1701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19" r:id="rId1"/>
    <p:sldLayoutId id="2147485320" r:id="rId2"/>
    <p:sldLayoutId id="2147485321" r:id="rId3"/>
    <p:sldLayoutId id="2147485322" r:id="rId4"/>
    <p:sldLayoutId id="2147485323" r:id="rId5"/>
    <p:sldLayoutId id="2147485324" r:id="rId6"/>
    <p:sldLayoutId id="2147485325" r:id="rId7"/>
    <p:sldLayoutId id="2147485326" r:id="rId8"/>
    <p:sldLayoutId id="2147485327" r:id="rId9"/>
    <p:sldLayoutId id="2147485328" r:id="rId10"/>
    <p:sldLayoutId id="2147485329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1270000" y="254000"/>
            <a:ext cx="104648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4813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7772400" y="2768600"/>
            <a:ext cx="39624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30" r:id="rId1"/>
    <p:sldLayoutId id="2147485331" r:id="rId2"/>
    <p:sldLayoutId id="2147485332" r:id="rId3"/>
    <p:sldLayoutId id="2147485333" r:id="rId4"/>
    <p:sldLayoutId id="2147485334" r:id="rId5"/>
    <p:sldLayoutId id="2147485335" r:id="rId6"/>
    <p:sldLayoutId id="2147485336" r:id="rId7"/>
    <p:sldLayoutId id="2147485337" r:id="rId8"/>
    <p:sldLayoutId id="2147485338" r:id="rId9"/>
    <p:sldLayoutId id="2147485339" r:id="rId10"/>
    <p:sldLayoutId id="2147485340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760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04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649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0939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538413" indent="-493713" algn="l" rtl="0" eaLnBrk="0" fontAlgn="base" hangingPunct="0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29956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4528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100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367213" indent="-493713" algn="l" rtl="0" fontAlgn="base">
        <a:spcBef>
          <a:spcPts val="3800"/>
        </a:spcBef>
        <a:spcAft>
          <a:spcPct val="0"/>
        </a:spcAft>
        <a:buSzPct val="171000"/>
        <a:buFont typeface="Gill Sans" charset="0"/>
        <a:buChar char="•"/>
        <a:defRPr sz="3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4915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58928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41" r:id="rId1"/>
    <p:sldLayoutId id="2147485342" r:id="rId2"/>
    <p:sldLayoutId id="2147485343" r:id="rId3"/>
    <p:sldLayoutId id="2147485344" r:id="rId4"/>
    <p:sldLayoutId id="2147485345" r:id="rId5"/>
    <p:sldLayoutId id="2147485346" r:id="rId6"/>
    <p:sldLayoutId id="2147485347" r:id="rId7"/>
    <p:sldLayoutId id="2147485348" r:id="rId8"/>
    <p:sldLayoutId id="2147485349" r:id="rId9"/>
    <p:sldLayoutId id="2147485350" r:id="rId10"/>
    <p:sldLayoutId id="214748535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1384300"/>
            <a:ext cx="5892800" cy="350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5017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4876800"/>
            <a:ext cx="58928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52" r:id="rId1"/>
    <p:sldLayoutId id="2147485353" r:id="rId2"/>
    <p:sldLayoutId id="2147485354" r:id="rId3"/>
    <p:sldLayoutId id="2147485355" r:id="rId4"/>
    <p:sldLayoutId id="2147485356" r:id="rId5"/>
    <p:sldLayoutId id="2147485357" r:id="rId6"/>
    <p:sldLayoutId id="2147485358" r:id="rId7"/>
    <p:sldLayoutId id="2147485359" r:id="rId8"/>
    <p:sldLayoutId id="2147485360" r:id="rId9"/>
    <p:sldLayoutId id="2147485361" r:id="rId10"/>
    <p:sldLayoutId id="214748536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5120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363" r:id="rId1"/>
    <p:sldLayoutId id="2147485364" r:id="rId2"/>
    <p:sldLayoutId id="2147485365" r:id="rId3"/>
    <p:sldLayoutId id="2147485366" r:id="rId4"/>
    <p:sldLayoutId id="2147485367" r:id="rId5"/>
    <p:sldLayoutId id="2147485368" r:id="rId6"/>
    <p:sldLayoutId id="2147485369" r:id="rId7"/>
    <p:sldLayoutId id="2147485370" r:id="rId8"/>
    <p:sldLayoutId id="2147485371" r:id="rId9"/>
    <p:sldLayoutId id="2147485372" r:id="rId10"/>
    <p:sldLayoutId id="214748537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5222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3187700"/>
            <a:ext cx="12293600" cy="584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74" r:id="rId1"/>
    <p:sldLayoutId id="2147485375" r:id="rId2"/>
    <p:sldLayoutId id="2147485376" r:id="rId3"/>
    <p:sldLayoutId id="2147485377" r:id="rId4"/>
    <p:sldLayoutId id="2147485378" r:id="rId5"/>
    <p:sldLayoutId id="2147485379" r:id="rId6"/>
    <p:sldLayoutId id="2147485380" r:id="rId7"/>
    <p:sldLayoutId id="2147485381" r:id="rId8"/>
    <p:sldLayoutId id="2147485382" r:id="rId9"/>
    <p:sldLayoutId id="2147485383" r:id="rId10"/>
    <p:sldLayoutId id="214748538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044700"/>
            <a:ext cx="12293600" cy="3238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  <p:sp>
        <p:nvSpPr>
          <p:cNvPr id="53250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5270500"/>
            <a:ext cx="12293600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85" r:id="rId1"/>
    <p:sldLayoutId id="2147485386" r:id="rId2"/>
    <p:sldLayoutId id="2147485387" r:id="rId3"/>
    <p:sldLayoutId id="2147485388" r:id="rId4"/>
    <p:sldLayoutId id="2147485389" r:id="rId5"/>
    <p:sldLayoutId id="2147485390" r:id="rId6"/>
    <p:sldLayoutId id="2147485391" r:id="rId7"/>
    <p:sldLayoutId id="2147485392" r:id="rId8"/>
    <p:sldLayoutId id="2147485393" r:id="rId9"/>
    <p:sldLayoutId id="2147485394" r:id="rId10"/>
    <p:sldLayoutId id="214748539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3225800"/>
            <a:ext cx="122936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396" r:id="rId1"/>
    <p:sldLayoutId id="2147485397" r:id="rId2"/>
    <p:sldLayoutId id="2147485398" r:id="rId3"/>
    <p:sldLayoutId id="2147485399" r:id="rId4"/>
    <p:sldLayoutId id="2147485400" r:id="rId5"/>
    <p:sldLayoutId id="2147485401" r:id="rId6"/>
    <p:sldLayoutId id="2147485402" r:id="rId7"/>
    <p:sldLayoutId id="2147485403" r:id="rId8"/>
    <p:sldLayoutId id="2147485404" r:id="rId9"/>
    <p:sldLayoutId id="2147485405" r:id="rId10"/>
    <p:sldLayoutId id="2147485406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title style</a:t>
            </a:r>
          </a:p>
        </p:txBody>
      </p:sp>
      <p:sp>
        <p:nvSpPr>
          <p:cNvPr id="921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ahoma" charset="0"/>
              </a:rPr>
              <a:t>Click to edit Master text styles</a:t>
            </a:r>
          </a:p>
          <a:p>
            <a:pPr lvl="1"/>
            <a:r>
              <a:rPr lang="en-US">
                <a:sym typeface="Tahoma" charset="0"/>
              </a:rPr>
              <a:t>Second level</a:t>
            </a:r>
          </a:p>
          <a:p>
            <a:pPr lvl="2"/>
            <a:r>
              <a:rPr lang="en-US">
                <a:sym typeface="Tahoma" charset="0"/>
              </a:rPr>
              <a:t>Third level</a:t>
            </a:r>
          </a:p>
          <a:p>
            <a:pPr lvl="3"/>
            <a:r>
              <a:rPr lang="en-US">
                <a:sym typeface="Tahoma" charset="0"/>
              </a:rPr>
              <a:t>Fourth level</a:t>
            </a:r>
          </a:p>
          <a:p>
            <a:pPr lvl="4"/>
            <a:r>
              <a:rPr lang="en-US">
                <a:sym typeface="Tahoma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956" r:id="rId1"/>
    <p:sldLayoutId id="2147484957" r:id="rId2"/>
    <p:sldLayoutId id="2147484958" r:id="rId3"/>
    <p:sldLayoutId id="2147484959" r:id="rId4"/>
    <p:sldLayoutId id="2147484960" r:id="rId5"/>
    <p:sldLayoutId id="2147484961" r:id="rId6"/>
    <p:sldLayoutId id="2147484962" r:id="rId7"/>
    <p:sldLayoutId id="2147484963" r:id="rId8"/>
    <p:sldLayoutId id="2147484964" r:id="rId9"/>
    <p:sldLayoutId id="2147484965" r:id="rId10"/>
    <p:sldLayoutId id="2147484966" r:id="rId11"/>
  </p:sldLayoutIdLst>
  <p:transition xmlns:p14="http://schemas.microsoft.com/office/powerpoint/2010/main"/>
  <p:txStyles>
    <p:titleStyle>
      <a:lvl1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+mj-lt"/>
          <a:ea typeface="+mj-ea"/>
          <a:cs typeface="+mj-cs"/>
          <a:sym typeface="Tahoma" charset="0"/>
        </a:defRPr>
      </a:lvl1pPr>
      <a:lvl2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2pPr>
      <a:lvl3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3pPr>
      <a:lvl4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4pPr>
      <a:lvl5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5pPr>
      <a:lvl6pPr marL="4635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6pPr>
      <a:lvl7pPr marL="9207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7pPr>
      <a:lvl8pPr marL="13779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8pPr>
      <a:lvl9pPr marL="1835150" algn="ctr" rtl="0" fontAlgn="base">
        <a:spcBef>
          <a:spcPct val="0"/>
        </a:spcBef>
        <a:spcAft>
          <a:spcPct val="0"/>
        </a:spcAft>
        <a:defRPr sz="6200">
          <a:solidFill>
            <a:schemeClr val="tx1"/>
          </a:solidFill>
          <a:latin typeface="Tahoma" charset="0"/>
          <a:ea typeface="ヒラギノ角ゴ ProN W3" charset="0"/>
          <a:cs typeface="ヒラギノ角ゴ ProN W3" charset="0"/>
          <a:sym typeface="Tahoma" charset="0"/>
        </a:defRPr>
      </a:lvl9pPr>
    </p:titleStyle>
    <p:bodyStyle>
      <a:lvl1pPr marL="382588" indent="-342900" algn="l" rtl="0" eaLnBrk="0" fontAlgn="base" hangingPunct="0">
        <a:spcBef>
          <a:spcPts val="1100"/>
        </a:spcBef>
        <a:spcAft>
          <a:spcPct val="0"/>
        </a:spcAft>
        <a:buSzPct val="100000"/>
        <a:buFont typeface="Tahoma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1pPr>
      <a:lvl2pPr marL="731838" indent="-285750" algn="l" rtl="0" eaLnBrk="0" fontAlgn="base" hangingPunct="0">
        <a:spcBef>
          <a:spcPts val="1000"/>
        </a:spcBef>
        <a:spcAft>
          <a:spcPct val="0"/>
        </a:spcAft>
        <a:buSzPct val="100000"/>
        <a:buFont typeface="Tahoma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2pPr>
      <a:lvl3pPr marL="1131888" indent="-228600" algn="l" rtl="0" eaLnBrk="0" fontAlgn="base" hangingPunct="0">
        <a:spcBef>
          <a:spcPts val="800"/>
        </a:spcBef>
        <a:spcAft>
          <a:spcPct val="0"/>
        </a:spcAft>
        <a:buSzPct val="100000"/>
        <a:buFont typeface="Tahoma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3pPr>
      <a:lvl4pPr marL="15890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Tahoma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4pPr>
      <a:lvl5pPr marL="20462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Tahoma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5pPr>
      <a:lvl6pPr marL="2503488" indent="-228600" algn="l" rtl="0" fontAlgn="base">
        <a:spcBef>
          <a:spcPts val="700"/>
        </a:spcBef>
        <a:spcAft>
          <a:spcPct val="0"/>
        </a:spcAft>
        <a:buSzPct val="100000"/>
        <a:buFont typeface="Tahoma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6pPr>
      <a:lvl7pPr marL="2960688" indent="-228600" algn="l" rtl="0" fontAlgn="base">
        <a:spcBef>
          <a:spcPts val="700"/>
        </a:spcBef>
        <a:spcAft>
          <a:spcPct val="0"/>
        </a:spcAft>
        <a:buSzPct val="100000"/>
        <a:buFont typeface="Tahoma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7pPr>
      <a:lvl8pPr marL="3417888" indent="-228600" algn="l" rtl="0" fontAlgn="base">
        <a:spcBef>
          <a:spcPts val="700"/>
        </a:spcBef>
        <a:spcAft>
          <a:spcPct val="0"/>
        </a:spcAft>
        <a:buSzPct val="100000"/>
        <a:buFont typeface="Tahoma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8pPr>
      <a:lvl9pPr marL="3875088" indent="-228600" algn="l" rtl="0" fontAlgn="base">
        <a:spcBef>
          <a:spcPts val="700"/>
        </a:spcBef>
        <a:spcAft>
          <a:spcPct val="0"/>
        </a:spcAft>
        <a:buSzPct val="100000"/>
        <a:buFont typeface="Tahoma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ahoma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D8E4BC"/>
            </a:gs>
            <a:gs pos="100000">
              <a:srgbClr val="D8E4B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511175" y="242888"/>
            <a:ext cx="11980863" cy="162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ranklin Gothic Medium" charset="0"/>
              </a:rPr>
              <a:t>Click to edit Master title style</a:t>
            </a:r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1175" y="1868488"/>
            <a:ext cx="11980863" cy="7885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Franklin Gothic Medium" charset="0"/>
              </a:rPr>
              <a:t>Click to edit Master text styles</a:t>
            </a:r>
          </a:p>
          <a:p>
            <a:pPr lvl="1"/>
            <a:r>
              <a:rPr lang="en-US">
                <a:sym typeface="Franklin Gothic Medium" charset="0"/>
              </a:rPr>
              <a:t>Second level</a:t>
            </a:r>
          </a:p>
          <a:p>
            <a:pPr lvl="2"/>
            <a:r>
              <a:rPr lang="en-US">
                <a:sym typeface="Franklin Gothic Medium" charset="0"/>
              </a:rPr>
              <a:t>Third level</a:t>
            </a:r>
          </a:p>
          <a:p>
            <a:pPr lvl="3"/>
            <a:r>
              <a:rPr lang="en-US">
                <a:sym typeface="Franklin Gothic Medium" charset="0"/>
              </a:rPr>
              <a:t>Fourth level</a:t>
            </a:r>
          </a:p>
          <a:p>
            <a:pPr lvl="4"/>
            <a:r>
              <a:rPr lang="en-US">
                <a:sym typeface="Franklin Gothic Medium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07" r:id="rId1"/>
    <p:sldLayoutId id="2147485408" r:id="rId2"/>
    <p:sldLayoutId id="2147485409" r:id="rId3"/>
    <p:sldLayoutId id="2147485410" r:id="rId4"/>
    <p:sldLayoutId id="2147485411" r:id="rId5"/>
    <p:sldLayoutId id="2147485412" r:id="rId6"/>
    <p:sldLayoutId id="2147485413" r:id="rId7"/>
    <p:sldLayoutId id="2147485414" r:id="rId8"/>
    <p:sldLayoutId id="2147485415" r:id="rId9"/>
    <p:sldLayoutId id="2147485416" r:id="rId10"/>
    <p:sldLayoutId id="2147485417" r:id="rId11"/>
  </p:sldLayoutIdLst>
  <p:transition xmlns:p14="http://schemas.microsoft.com/office/powerpoint/2010/main"/>
  <p:txStyles>
    <p:titleStyle>
      <a:lvl1pPr marL="6350" indent="-6350"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+mj-lt"/>
          <a:ea typeface="+mj-ea"/>
          <a:cs typeface="+mj-cs"/>
          <a:sym typeface="Franklin Gothic Medium" charset="0"/>
        </a:defRPr>
      </a:lvl1pPr>
      <a:lvl2pPr marL="6350" indent="-6350"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Franklin Gothic Medium" charset="0"/>
          <a:ea typeface="ヒラギノ角ゴ ProN W6" charset="0"/>
          <a:cs typeface="ヒラギノ角ゴ ProN W6" charset="0"/>
          <a:sym typeface="Franklin Gothic Medium" charset="0"/>
        </a:defRPr>
      </a:lvl2pPr>
      <a:lvl3pPr marL="6350" indent="-6350"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Franklin Gothic Medium" charset="0"/>
          <a:ea typeface="ヒラギノ角ゴ ProN W6" charset="0"/>
          <a:cs typeface="ヒラギノ角ゴ ProN W6" charset="0"/>
          <a:sym typeface="Franklin Gothic Medium" charset="0"/>
        </a:defRPr>
      </a:lvl3pPr>
      <a:lvl4pPr marL="6350" indent="-6350"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Franklin Gothic Medium" charset="0"/>
          <a:ea typeface="ヒラギノ角ゴ ProN W6" charset="0"/>
          <a:cs typeface="ヒラギノ角ゴ ProN W6" charset="0"/>
          <a:sym typeface="Franklin Gothic Medium" charset="0"/>
        </a:defRPr>
      </a:lvl4pPr>
      <a:lvl5pPr marL="6350" indent="-6350" algn="ctr" rtl="0" eaLnBrk="0" fontAlgn="base" hangingPunct="0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Franklin Gothic Medium" charset="0"/>
          <a:ea typeface="ヒラギノ角ゴ ProN W6" charset="0"/>
          <a:cs typeface="ヒラギノ角ゴ ProN W6" charset="0"/>
          <a:sym typeface="Franklin Gothic Medium" charset="0"/>
        </a:defRPr>
      </a:lvl5pPr>
      <a:lvl6pPr marL="46355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Franklin Gothic Medium" charset="0"/>
          <a:ea typeface="ヒラギノ角ゴ ProN W6" charset="0"/>
          <a:cs typeface="ヒラギノ角ゴ ProN W6" charset="0"/>
          <a:sym typeface="Franklin Gothic Medium" charset="0"/>
        </a:defRPr>
      </a:lvl6pPr>
      <a:lvl7pPr marL="92075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Franklin Gothic Medium" charset="0"/>
          <a:ea typeface="ヒラギノ角ゴ ProN W6" charset="0"/>
          <a:cs typeface="ヒラギノ角ゴ ProN W6" charset="0"/>
          <a:sym typeface="Franklin Gothic Medium" charset="0"/>
        </a:defRPr>
      </a:lvl7pPr>
      <a:lvl8pPr marL="137795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Franklin Gothic Medium" charset="0"/>
          <a:ea typeface="ヒラギノ角ゴ ProN W6" charset="0"/>
          <a:cs typeface="ヒラギノ角ゴ ProN W6" charset="0"/>
          <a:sym typeface="Franklin Gothic Medium" charset="0"/>
        </a:defRPr>
      </a:lvl8pPr>
      <a:lvl9pPr marL="1835150" algn="ctr" rtl="0" fontAlgn="base">
        <a:spcBef>
          <a:spcPct val="0"/>
        </a:spcBef>
        <a:spcAft>
          <a:spcPct val="0"/>
        </a:spcAft>
        <a:defRPr sz="6800">
          <a:solidFill>
            <a:schemeClr val="tx1"/>
          </a:solidFill>
          <a:latin typeface="Franklin Gothic Medium" charset="0"/>
          <a:ea typeface="ヒラギノ角ゴ ProN W6" charset="0"/>
          <a:cs typeface="ヒラギノ角ゴ ProN W6" charset="0"/>
          <a:sym typeface="Franklin Gothic Medium" charset="0"/>
        </a:defRPr>
      </a:lvl9pPr>
    </p:titleStyle>
    <p:bodyStyle>
      <a:lvl1pPr marL="382588" indent="-342900" algn="l" rtl="0" eaLnBrk="0" fontAlgn="base" hangingPunct="0">
        <a:spcBef>
          <a:spcPts val="900"/>
        </a:spcBef>
        <a:spcAft>
          <a:spcPct val="0"/>
        </a:spcAft>
        <a:buClr>
          <a:srgbClr val="003300"/>
        </a:buClr>
        <a:buSzPct val="100000"/>
        <a:buFont typeface="Arial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Franklin Gothic Medium" charset="0"/>
        </a:defRPr>
      </a:lvl1pPr>
      <a:lvl2pPr marL="731838" indent="-285750" algn="l" rtl="0" eaLnBrk="0" fontAlgn="base" hangingPunct="0">
        <a:spcBef>
          <a:spcPts val="900"/>
        </a:spcBef>
        <a:spcAft>
          <a:spcPct val="0"/>
        </a:spcAft>
        <a:buClr>
          <a:srgbClr val="003300"/>
        </a:buClr>
        <a:buSzPct val="100000"/>
        <a:buFont typeface="Arial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Franklin Gothic Medium" charset="0"/>
        </a:defRPr>
      </a:lvl2pPr>
      <a:lvl3pPr marL="1131888" indent="-228600" algn="l" rtl="0" eaLnBrk="0" fontAlgn="base" hangingPunct="0">
        <a:spcBef>
          <a:spcPts val="900"/>
        </a:spcBef>
        <a:spcAft>
          <a:spcPct val="0"/>
        </a:spcAft>
        <a:buClr>
          <a:srgbClr val="003300"/>
        </a:buClr>
        <a:buSzPct val="100000"/>
        <a:buFont typeface="Arial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Franklin Gothic Medium" charset="0"/>
        </a:defRPr>
      </a:lvl3pPr>
      <a:lvl4pPr marL="1589088" indent="-228600" algn="l" rtl="0" eaLnBrk="0" fontAlgn="base" hangingPunct="0">
        <a:spcBef>
          <a:spcPts val="900"/>
        </a:spcBef>
        <a:spcAft>
          <a:spcPct val="0"/>
        </a:spcAft>
        <a:buClr>
          <a:srgbClr val="003300"/>
        </a:buClr>
        <a:buSzPct val="100000"/>
        <a:buFont typeface="Arial" charset="0"/>
        <a:buChar char="•"/>
        <a:defRPr sz="2800">
          <a:solidFill>
            <a:schemeClr val="tx1"/>
          </a:solidFill>
          <a:latin typeface="+mn-lt"/>
          <a:ea typeface="+mn-ea"/>
          <a:cs typeface="+mn-cs"/>
          <a:sym typeface="Franklin Gothic Medium" charset="0"/>
        </a:defRPr>
      </a:lvl4pPr>
      <a:lvl5pPr marL="2046288" indent="-228600" algn="l" rtl="0" eaLnBrk="0" fontAlgn="base" hangingPunct="0">
        <a:spcBef>
          <a:spcPts val="900"/>
        </a:spcBef>
        <a:spcAft>
          <a:spcPct val="0"/>
        </a:spcAft>
        <a:buClr>
          <a:srgbClr val="0033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Franklin Gothic Medium" charset="0"/>
        </a:defRPr>
      </a:lvl5pPr>
      <a:lvl6pPr marL="2503488" indent="-228600" algn="l" rtl="0" fontAlgn="base">
        <a:spcBef>
          <a:spcPts val="900"/>
        </a:spcBef>
        <a:spcAft>
          <a:spcPct val="0"/>
        </a:spcAft>
        <a:buClr>
          <a:srgbClr val="0033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Franklin Gothic Medium" charset="0"/>
        </a:defRPr>
      </a:lvl6pPr>
      <a:lvl7pPr marL="2960688" indent="-228600" algn="l" rtl="0" fontAlgn="base">
        <a:spcBef>
          <a:spcPts val="900"/>
        </a:spcBef>
        <a:spcAft>
          <a:spcPct val="0"/>
        </a:spcAft>
        <a:buClr>
          <a:srgbClr val="0033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Franklin Gothic Medium" charset="0"/>
        </a:defRPr>
      </a:lvl7pPr>
      <a:lvl8pPr marL="3417888" indent="-228600" algn="l" rtl="0" fontAlgn="base">
        <a:spcBef>
          <a:spcPts val="900"/>
        </a:spcBef>
        <a:spcAft>
          <a:spcPct val="0"/>
        </a:spcAft>
        <a:buClr>
          <a:srgbClr val="0033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Franklin Gothic Medium" charset="0"/>
        </a:defRPr>
      </a:lvl8pPr>
      <a:lvl9pPr marL="3875088" indent="-228600" algn="l" rtl="0" fontAlgn="base">
        <a:spcBef>
          <a:spcPts val="900"/>
        </a:spcBef>
        <a:spcAft>
          <a:spcPct val="0"/>
        </a:spcAft>
        <a:buClr>
          <a:srgbClr val="003300"/>
        </a:buClr>
        <a:buSzPct val="100000"/>
        <a:buFont typeface="Arial" charset="0"/>
        <a:buChar char="•"/>
        <a:defRPr sz="2400">
          <a:solidFill>
            <a:schemeClr val="tx1"/>
          </a:solidFill>
          <a:latin typeface="+mn-lt"/>
          <a:ea typeface="+mn-ea"/>
          <a:cs typeface="+mn-cs"/>
          <a:sym typeface="Franklin Gothic Medium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270000" y="1270000"/>
            <a:ext cx="10464800" cy="7213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418" r:id="rId1"/>
    <p:sldLayoutId id="2147485419" r:id="rId2"/>
    <p:sldLayoutId id="2147485420" r:id="rId3"/>
    <p:sldLayoutId id="2147485421" r:id="rId4"/>
    <p:sldLayoutId id="2147485422" r:id="rId5"/>
    <p:sldLayoutId id="2147485423" r:id="rId6"/>
    <p:sldLayoutId id="2147485424" r:id="rId7"/>
    <p:sldLayoutId id="2147485425" r:id="rId8"/>
    <p:sldLayoutId id="2147485426" r:id="rId9"/>
    <p:sldLayoutId id="2147485427" r:id="rId10"/>
    <p:sldLayoutId id="2147485428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84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838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1282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727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21717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616200" indent="-571500" algn="l" rtl="0" eaLnBrk="0" fontAlgn="base" hangingPunct="0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30734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35306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39878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4445000" indent="-571500" algn="l" rtl="0" fontAlgn="base">
        <a:spcBef>
          <a:spcPts val="4800"/>
        </a:spcBef>
        <a:spcAft>
          <a:spcPct val="0"/>
        </a:spcAft>
        <a:buSzPct val="171000"/>
        <a:buFont typeface="Gill Sans" charset="0"/>
        <a:buChar char="•"/>
        <a:defRPr sz="42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89025" y="112713"/>
            <a:ext cx="10825163" cy="2016125"/>
          </a:xfrm>
          <a:prstGeom prst="rect">
            <a:avLst/>
          </a:prstGeom>
        </p:spPr>
        <p:txBody>
          <a:bodyPr vert="horz" lIns="130046" tIns="65023" rIns="130046" bIns="65023" rtlCol="0" anchor="ctr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89025" y="2944813"/>
            <a:ext cx="10825163" cy="5948362"/>
          </a:xfrm>
          <a:prstGeom prst="rect">
            <a:avLst/>
          </a:prstGeom>
        </p:spPr>
        <p:txBody>
          <a:bodyPr vert="horz" lIns="130046" tIns="65023" rIns="130046" bIns="65023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320213" y="9040813"/>
            <a:ext cx="3033712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r">
              <a:defRPr sz="17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D5824A70-F628-A74A-8B20-F21564FBC295}" type="datetimeFigureOut">
              <a:rPr lang="en-US"/>
              <a:pPr>
                <a:defRPr/>
              </a:pPr>
              <a:t>8/25/13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31825" y="9040813"/>
            <a:ext cx="4117975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l">
              <a:defRPr sz="17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122988" y="9040813"/>
            <a:ext cx="758825" cy="519112"/>
          </a:xfrm>
          <a:prstGeom prst="rect">
            <a:avLst/>
          </a:prstGeom>
        </p:spPr>
        <p:txBody>
          <a:bodyPr vert="horz" lIns="130046" tIns="65023" rIns="130046" bIns="65023" rtlCol="0" anchor="ctr"/>
          <a:lstStyle>
            <a:lvl1pPr algn="ctr">
              <a:defRPr sz="1700">
                <a:solidFill>
                  <a:schemeClr val="bg1"/>
                </a:solidFill>
              </a:defRPr>
            </a:lvl1pPr>
          </a:lstStyle>
          <a:p>
            <a:pPr>
              <a:defRPr/>
            </a:pPr>
            <a:fld id="{688BBF72-302F-A247-BBCF-D392E370999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434" r:id="rId1"/>
    <p:sldLayoutId id="2147485429" r:id="rId2"/>
    <p:sldLayoutId id="2147485435" r:id="rId3"/>
    <p:sldLayoutId id="2147485436" r:id="rId4"/>
    <p:sldLayoutId id="2147485430" r:id="rId5"/>
    <p:sldLayoutId id="2147485431" r:id="rId6"/>
    <p:sldLayoutId id="2147485432" r:id="rId7"/>
    <p:sldLayoutId id="2147485437" r:id="rId8"/>
    <p:sldLayoutId id="2147485438" r:id="rId9"/>
    <p:sldLayoutId id="2147485439" r:id="rId10"/>
    <p:sldLayoutId id="2147485440" r:id="rId11"/>
    <p:sldLayoutId id="2147485433" r:id="rId12"/>
    <p:sldLayoutId id="2147485441" r:id="rId13"/>
  </p:sldLayoutIdLst>
  <p:txStyles>
    <p:titleStyle>
      <a:lvl1pPr algn="ctr" defTabSz="1300163" rtl="0" eaLnBrk="0" fontAlgn="base" hangingPunct="0">
        <a:spcBef>
          <a:spcPct val="0"/>
        </a:spcBef>
        <a:spcAft>
          <a:spcPct val="0"/>
        </a:spcAft>
        <a:defRPr sz="6800" kern="1200">
          <a:solidFill>
            <a:schemeClr val="tx2"/>
          </a:solidFill>
          <a:effectLst>
            <a:outerShdw blurRad="50800" dist="25400" dir="2700000" algn="tl" rotWithShape="0">
              <a:schemeClr val="bg1">
                <a:alpha val="40000"/>
              </a:schemeClr>
            </a:outerShdw>
          </a:effectLst>
          <a:latin typeface="+mj-lt"/>
          <a:ea typeface="ＭＳ Ｐゴシック" charset="0"/>
          <a:cs typeface="ＭＳ Ｐゴシック" charset="0"/>
        </a:defRPr>
      </a:lvl1pPr>
      <a:lvl2pPr algn="ctr" defTabSz="1300163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2pPr>
      <a:lvl3pPr algn="ctr" defTabSz="1300163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3pPr>
      <a:lvl4pPr algn="ctr" defTabSz="1300163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4pPr>
      <a:lvl5pPr algn="ctr" defTabSz="1300163" rtl="0" eaLnBrk="0" fontAlgn="base" hangingPunct="0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5pPr>
      <a:lvl6pPr marL="457200" algn="ctr" defTabSz="1300163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6pPr>
      <a:lvl7pPr marL="914400" algn="ctr" defTabSz="1300163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7pPr>
      <a:lvl8pPr marL="1371600" algn="ctr" defTabSz="1300163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8pPr>
      <a:lvl9pPr marL="1828800" algn="ctr" defTabSz="1300163" rtl="0" fontAlgn="base">
        <a:spcBef>
          <a:spcPct val="0"/>
        </a:spcBef>
        <a:spcAft>
          <a:spcPct val="0"/>
        </a:spcAft>
        <a:defRPr sz="6800">
          <a:solidFill>
            <a:schemeClr val="tx2"/>
          </a:solidFill>
          <a:latin typeface="Book Antiqua" charset="0"/>
          <a:ea typeface="ＭＳ Ｐゴシック" charset="0"/>
          <a:cs typeface="ＭＳ Ｐゴシック" charset="0"/>
        </a:defRPr>
      </a:lvl9pPr>
    </p:titleStyle>
    <p:bodyStyle>
      <a:lvl1pPr marL="487363" indent="-487363" algn="l" defTabSz="1300163" rtl="0" eaLnBrk="0" fontAlgn="base" hangingPunct="0">
        <a:spcBef>
          <a:spcPts val="2850"/>
        </a:spcBef>
        <a:spcAft>
          <a:spcPct val="0"/>
        </a:spcAft>
        <a:buFont typeface="Wingdings 2" charset="0"/>
        <a:buChar char=""/>
        <a:defRPr sz="34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ＭＳ Ｐゴシック" charset="0"/>
          <a:cs typeface="ＭＳ Ｐゴシック" charset="0"/>
        </a:defRPr>
      </a:lvl1pPr>
      <a:lvl2pPr marL="974725" indent="-477838" algn="l" defTabSz="1300163" rtl="0" eaLnBrk="0" fontAlgn="base" hangingPunct="0">
        <a:spcBef>
          <a:spcPts val="850"/>
        </a:spcBef>
        <a:spcAft>
          <a:spcPct val="0"/>
        </a:spcAft>
        <a:buFont typeface="Wingdings 2" charset="0"/>
        <a:buChar char=""/>
        <a:defRPr sz="31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ＭＳ Ｐゴシック" charset="0"/>
          <a:cs typeface="+mn-cs"/>
        </a:defRPr>
      </a:lvl2pPr>
      <a:lvl3pPr marL="1471613" indent="-495300" algn="l" defTabSz="1300163" rtl="0" eaLnBrk="0" fontAlgn="base" hangingPunct="0">
        <a:spcBef>
          <a:spcPts val="850"/>
        </a:spcBef>
        <a:spcAft>
          <a:spcPct val="0"/>
        </a:spcAft>
        <a:buFont typeface="Wingdings 2" charset="0"/>
        <a:buChar char=""/>
        <a:defRPr sz="28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ＭＳ Ｐゴシック" charset="0"/>
          <a:cs typeface="+mn-cs"/>
        </a:defRPr>
      </a:lvl3pPr>
      <a:lvl4pPr marL="1949450" indent="-477838" algn="l" defTabSz="1300163" rtl="0" eaLnBrk="0" fontAlgn="base" hangingPunct="0">
        <a:spcBef>
          <a:spcPts val="850"/>
        </a:spcBef>
        <a:spcAft>
          <a:spcPct val="0"/>
        </a:spcAft>
        <a:buFont typeface="Wingdings 2" charset="0"/>
        <a:buChar char=""/>
        <a:defRPr sz="26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ＭＳ Ｐゴシック" charset="0"/>
          <a:cs typeface="+mn-cs"/>
        </a:defRPr>
      </a:lvl4pPr>
      <a:lvl5pPr marL="2446338" indent="-495300" algn="l" defTabSz="1300163" rtl="0" eaLnBrk="0" fontAlgn="base" hangingPunct="0">
        <a:spcBef>
          <a:spcPts val="850"/>
        </a:spcBef>
        <a:spcAft>
          <a:spcPct val="0"/>
        </a:spcAft>
        <a:buFont typeface="Wingdings 2" charset="0"/>
        <a:buChar char=""/>
        <a:defRPr sz="2600" kern="120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ＭＳ Ｐゴシック" charset="0"/>
          <a:cs typeface="+mn-cs"/>
        </a:defRPr>
      </a:lvl5pPr>
      <a:lvl6pPr marL="2923777" indent="-489931" algn="l" defTabSz="1300460" rtl="0" eaLnBrk="1" latinLnBrk="0" hangingPunct="1">
        <a:spcBef>
          <a:spcPct val="20000"/>
        </a:spcBef>
        <a:buFont typeface="Wingdings 2" pitchFamily="18" charset="2"/>
        <a:buChar char=""/>
        <a:defRPr lang="en-US" sz="26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6pPr>
      <a:lvl7pPr marL="3411450" indent="-489931" algn="l" defTabSz="1300460" rtl="0" eaLnBrk="1" latinLnBrk="0" hangingPunct="1">
        <a:spcBef>
          <a:spcPct val="20000"/>
        </a:spcBef>
        <a:buFont typeface="Wingdings 2" pitchFamily="18" charset="2"/>
        <a:buChar char=""/>
        <a:defRPr lang="en-US" sz="26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7pPr>
      <a:lvl8pPr marL="3901379" indent="-489931" algn="l" defTabSz="1300460" rtl="0" eaLnBrk="1" latinLnBrk="0" hangingPunct="1">
        <a:spcBef>
          <a:spcPct val="20000"/>
        </a:spcBef>
        <a:buFont typeface="Wingdings 2" pitchFamily="18" charset="2"/>
        <a:buChar char=""/>
        <a:defRPr lang="en-US" sz="2600" kern="1200" dirty="0" smtClean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8pPr>
      <a:lvl9pPr marL="4391310" indent="-489931" algn="l" defTabSz="1300460" rtl="0" eaLnBrk="1" latinLnBrk="0" hangingPunct="1">
        <a:spcBef>
          <a:spcPct val="20000"/>
        </a:spcBef>
        <a:buFont typeface="Wingdings 2" pitchFamily="18" charset="2"/>
        <a:buChar char=""/>
        <a:defRPr lang="en-US" sz="2600" kern="1200" dirty="0">
          <a:solidFill>
            <a:schemeClr val="bg1"/>
          </a:solidFill>
          <a:effectLst>
            <a:outerShdw blurRad="63500" dist="50800" dir="2700000" algn="tl" rotWithShape="0">
              <a:prstClr val="black">
                <a:alpha val="5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5023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130046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3pPr>
      <a:lvl4pPr marL="1950690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4pPr>
      <a:lvl5pPr marL="260091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5pPr>
      <a:lvl6pPr marL="325114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6pPr>
      <a:lvl7pPr marL="390137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7pPr>
      <a:lvl8pPr marL="455160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8pPr>
      <a:lvl9pPr marL="5201839" algn="l" defTabSz="1300460" rtl="0" eaLnBrk="1" latinLnBrk="0" hangingPunct="1">
        <a:defRPr sz="2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Rectangle 1"/>
          <p:cNvSpPr>
            <a:spLocks noGrp="1" noChangeArrowheads="1"/>
          </p:cNvSpPr>
          <p:nvPr>
            <p:ph type="body" idx="1"/>
          </p:nvPr>
        </p:nvSpPr>
        <p:spPr bwMode="auto">
          <a:xfrm>
            <a:off x="355600" y="254000"/>
            <a:ext cx="12293600" cy="923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text styles</a:t>
            </a:r>
          </a:p>
          <a:p>
            <a:pPr lvl="1"/>
            <a:r>
              <a:rPr lang="en-US">
                <a:sym typeface="Gill Sans Light" charset="0"/>
              </a:rPr>
              <a:t>Second level</a:t>
            </a:r>
          </a:p>
          <a:p>
            <a:pPr lvl="2"/>
            <a:r>
              <a:rPr lang="en-US">
                <a:sym typeface="Gill Sans Light" charset="0"/>
              </a:rPr>
              <a:t>Third level</a:t>
            </a:r>
          </a:p>
          <a:p>
            <a:pPr lvl="3"/>
            <a:r>
              <a:rPr lang="en-US">
                <a:sym typeface="Gill Sans Light" charset="0"/>
              </a:rPr>
              <a:t>Fourth level</a:t>
            </a:r>
          </a:p>
          <a:p>
            <a:pPr lvl="4"/>
            <a:r>
              <a:rPr lang="en-US">
                <a:sym typeface="Gill Sans Light" charset="0"/>
              </a:rPr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21" r:id="rId1"/>
    <p:sldLayoutId id="2147485122" r:id="rId2"/>
    <p:sldLayoutId id="2147485123" r:id="rId3"/>
    <p:sldLayoutId id="2147485124" r:id="rId4"/>
    <p:sldLayoutId id="2147485125" r:id="rId5"/>
    <p:sldLayoutId id="2147485126" r:id="rId6"/>
    <p:sldLayoutId id="2147485127" r:id="rId7"/>
    <p:sldLayoutId id="2147485128" r:id="rId8"/>
    <p:sldLayoutId id="2147485129" r:id="rId9"/>
    <p:sldLayoutId id="2147485130" r:id="rId10"/>
    <p:sldLayoutId id="2147485131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rgbClr val="404140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1pPr>
      <a:lvl2pPr marL="6350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2pPr>
      <a:lvl3pPr marL="10160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3pPr>
      <a:lvl4pPr marL="13970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4pPr>
      <a:lvl5pPr marL="17780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5pPr>
      <a:lvl6pPr marL="22352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6pPr>
      <a:lvl7pPr marL="26924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7pPr>
      <a:lvl8pPr marL="31496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8pPr>
      <a:lvl9pPr marL="36068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rgbClr val="404140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132" r:id="rId1"/>
    <p:sldLayoutId id="2147485133" r:id="rId2"/>
    <p:sldLayoutId id="2147485134" r:id="rId3"/>
    <p:sldLayoutId id="2147485135" r:id="rId4"/>
    <p:sldLayoutId id="2147485136" r:id="rId5"/>
    <p:sldLayoutId id="2147485137" r:id="rId6"/>
    <p:sldLayoutId id="2147485138" r:id="rId7"/>
    <p:sldLayoutId id="2147485139" r:id="rId8"/>
    <p:sldLayoutId id="2147485140" r:id="rId9"/>
    <p:sldLayoutId id="2147485141" r:id="rId10"/>
    <p:sldLayoutId id="2147485142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858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668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4478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8288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860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7432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2004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576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5143" r:id="rId1"/>
    <p:sldLayoutId id="2147485144" r:id="rId2"/>
    <p:sldLayoutId id="2147485145" r:id="rId3"/>
    <p:sldLayoutId id="2147485146" r:id="rId4"/>
    <p:sldLayoutId id="2147485147" r:id="rId5"/>
    <p:sldLayoutId id="2147485148" r:id="rId6"/>
    <p:sldLayoutId id="2147485149" r:id="rId7"/>
    <p:sldLayoutId id="2147485150" r:id="rId8"/>
    <p:sldLayoutId id="2147485151" r:id="rId9"/>
    <p:sldLayoutId id="2147485152" r:id="rId10"/>
    <p:sldLayoutId id="2147485153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858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668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4478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828800" indent="-304800" algn="l" rtl="0" eaLnBrk="0" fontAlgn="base" hangingPunct="0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860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7432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2004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57600" indent="-304800" algn="l" rtl="0" fontAlgn="base">
        <a:lnSpc>
          <a:spcPct val="120000"/>
        </a:lnSpc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46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635000" y="15240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title style</a:t>
            </a:r>
          </a:p>
        </p:txBody>
      </p:sp>
      <p:sp>
        <p:nvSpPr>
          <p:cNvPr id="31746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35000" y="4902200"/>
            <a:ext cx="5867400" cy="330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" charset="0"/>
              </a:rPr>
              <a:t>Click to edit Master text styles</a:t>
            </a:r>
          </a:p>
          <a:p>
            <a:pPr lvl="1"/>
            <a:r>
              <a:rPr lang="en-US">
                <a:sym typeface="Gill Sans" charset="0"/>
              </a:rPr>
              <a:t>Second level</a:t>
            </a:r>
          </a:p>
          <a:p>
            <a:pPr lvl="2"/>
            <a:r>
              <a:rPr lang="en-US">
                <a:sym typeface="Gill Sans" charset="0"/>
              </a:rPr>
              <a:t>Third level</a:t>
            </a:r>
          </a:p>
          <a:p>
            <a:pPr lvl="3"/>
            <a:r>
              <a:rPr lang="en-US">
                <a:sym typeface="Gill Sans" charset="0"/>
              </a:rPr>
              <a:t>Fourth level</a:t>
            </a:r>
          </a:p>
          <a:p>
            <a:pPr lvl="4"/>
            <a:r>
              <a:rPr lang="en-US">
                <a:sym typeface="Gill Sans" charset="0"/>
              </a:rPr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154" r:id="rId1"/>
    <p:sldLayoutId id="2147485155" r:id="rId2"/>
    <p:sldLayoutId id="2147485156" r:id="rId3"/>
    <p:sldLayoutId id="2147485157" r:id="rId4"/>
    <p:sldLayoutId id="2147485158" r:id="rId5"/>
    <p:sldLayoutId id="2147485159" r:id="rId6"/>
    <p:sldLayoutId id="2147485160" r:id="rId7"/>
    <p:sldLayoutId id="2147485161" r:id="rId8"/>
    <p:sldLayoutId id="2147485162" r:id="rId9"/>
    <p:sldLayoutId id="2147485163" r:id="rId10"/>
    <p:sldLayoutId id="2147485164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+mj-lt"/>
          <a:ea typeface="+mj-ea"/>
          <a:cs typeface="+mj-cs"/>
          <a:sym typeface="Gill Sans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000">
          <a:solidFill>
            <a:schemeClr val="tx1"/>
          </a:solidFill>
          <a:latin typeface="Gill Sans" charset="0"/>
          <a:ea typeface="ヒラギノ角ゴ ProN W3" charset="0"/>
          <a:cs typeface="ヒラギノ角ゴ ProN W3" charset="0"/>
          <a:sym typeface="Gill Sans" charset="0"/>
        </a:defRPr>
      </a:lvl9pPr>
    </p:titleStyle>
    <p:bodyStyle>
      <a:lvl1pPr marL="342900" indent="-3429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1pPr>
      <a:lvl2pPr marL="742950" indent="-28575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2pPr>
      <a:lvl3pPr marL="11430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3pPr>
      <a:lvl4pPr marL="16002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4pPr>
      <a:lvl5pPr marL="2057400" indent="-228600" algn="ctr" rtl="0" eaLnBrk="0" fontAlgn="base" hangingPunct="0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3400">
          <a:solidFill>
            <a:schemeClr val="tx1"/>
          </a:solidFill>
          <a:latin typeface="+mn-lt"/>
          <a:ea typeface="+mn-ea"/>
          <a:cs typeface="+mn-cs"/>
          <a:sym typeface="Gill Sans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355600" y="254000"/>
            <a:ext cx="12293600" cy="2438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50800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Gill Sans Light" charset="0"/>
              </a:rPr>
              <a:t>Click to edit Master title style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65" r:id="rId1"/>
    <p:sldLayoutId id="2147485166" r:id="rId2"/>
    <p:sldLayoutId id="2147485167" r:id="rId3"/>
    <p:sldLayoutId id="2147485168" r:id="rId4"/>
    <p:sldLayoutId id="2147485169" r:id="rId5"/>
    <p:sldLayoutId id="2147485170" r:id="rId6"/>
    <p:sldLayoutId id="2147485171" r:id="rId7"/>
    <p:sldLayoutId id="2147485172" r:id="rId8"/>
    <p:sldLayoutId id="2147485173" r:id="rId9"/>
    <p:sldLayoutId id="2147485174" r:id="rId10"/>
    <p:sldLayoutId id="2147485175" r:id="rId11"/>
  </p:sldLayoutIdLst>
  <p:transition xmlns:p14="http://schemas.microsoft.com/office/powerpoint/2010/main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+mj-lt"/>
          <a:ea typeface="+mj-ea"/>
          <a:cs typeface="+mj-cs"/>
          <a:sym typeface="Gill Sans Light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7200">
          <a:solidFill>
            <a:schemeClr val="tx1"/>
          </a:solidFill>
          <a:latin typeface="Gill Sans Light" charset="0"/>
          <a:ea typeface="ヒラギノ角ゴ ProN W3" charset="0"/>
          <a:cs typeface="ヒラギノ角ゴ ProN W3" charset="0"/>
          <a:sym typeface="Gill Sans Light" charset="0"/>
        </a:defRPr>
      </a:lvl9pPr>
    </p:titleStyle>
    <p:bodyStyle>
      <a:lvl1pPr marL="304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1pPr>
      <a:lvl2pPr marL="685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2pPr>
      <a:lvl3pPr marL="1066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3pPr>
      <a:lvl4pPr marL="1447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4pPr>
      <a:lvl5pPr marL="1828800" indent="-304800" algn="l" rtl="0" eaLnBrk="0" fontAlgn="base" hangingPunct="0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5pPr>
      <a:lvl6pPr marL="22860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6pPr>
      <a:lvl7pPr marL="27432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7pPr>
      <a:lvl8pPr marL="32004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8pPr>
      <a:lvl9pPr marL="3657600" indent="-304800" algn="l" rtl="0" fontAlgn="base">
        <a:spcBef>
          <a:spcPts val="3800"/>
        </a:spcBef>
        <a:spcAft>
          <a:spcPct val="0"/>
        </a:spcAft>
        <a:buClr>
          <a:srgbClr val="414141"/>
        </a:buClr>
        <a:buSzPct val="81000"/>
        <a:buFont typeface="Gill Sans Light" charset="0"/>
        <a:buChar char="•"/>
        <a:defRPr sz="3800">
          <a:solidFill>
            <a:schemeClr val="tx1"/>
          </a:solidFill>
          <a:latin typeface="+mn-lt"/>
          <a:ea typeface="+mn-ea"/>
          <a:cs typeface="+mn-cs"/>
          <a:sym typeface="Gill Sans Light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>
            <a:spLocks noGrp="1" noChangeArrowheads="1"/>
          </p:cNvSpPr>
          <p:nvPr>
            <p:ph type="title"/>
          </p:nvPr>
        </p:nvSpPr>
        <p:spPr bwMode="auto">
          <a:xfrm>
            <a:off x="977900" y="546100"/>
            <a:ext cx="11049000" cy="227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title style</a:t>
            </a:r>
          </a:p>
        </p:txBody>
      </p:sp>
      <p:sp>
        <p:nvSpPr>
          <p:cNvPr id="33794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977900" y="2819400"/>
            <a:ext cx="11049000" cy="6934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 vert="horz" wrap="square" lIns="50800" tIns="50800" rIns="108599" bIns="508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>
                <a:sym typeface="Times New Roman" charset="0"/>
              </a:rPr>
              <a:t>Click to edit Master text styles</a:t>
            </a:r>
          </a:p>
          <a:p>
            <a:pPr lvl="1"/>
            <a:r>
              <a:rPr lang="en-US">
                <a:sym typeface="Times New Roman" charset="0"/>
              </a:rPr>
              <a:t>Second level</a:t>
            </a:r>
          </a:p>
          <a:p>
            <a:pPr lvl="2"/>
            <a:r>
              <a:rPr lang="en-US">
                <a:sym typeface="Times New Roman" charset="0"/>
              </a:rPr>
              <a:t>Third level</a:t>
            </a:r>
          </a:p>
          <a:p>
            <a:pPr lvl="3"/>
            <a:r>
              <a:rPr lang="en-US">
                <a:sym typeface="Times New Roman" charset="0"/>
              </a:rPr>
              <a:t>Fourth level</a:t>
            </a:r>
          </a:p>
          <a:p>
            <a:pPr lvl="4"/>
            <a:r>
              <a:rPr lang="en-US">
                <a:sym typeface="Times New Roman" charset="0"/>
              </a:rPr>
              <a:t>Fifth level</a:t>
            </a:r>
          </a:p>
        </p:txBody>
      </p:sp>
      <p:sp>
        <p:nvSpPr>
          <p:cNvPr id="33795" name="Text Box 3"/>
          <p:cNvSpPr txBox="1">
            <a:spLocks noGrp="1" noChangeArrowheads="1"/>
          </p:cNvSpPr>
          <p:nvPr>
            <p:ph type="sldNum" sz="quarter" idx="4"/>
          </p:nvPr>
        </p:nvSpPr>
        <p:spPr bwMode="auto">
          <a:xfrm>
            <a:off x="10504488" y="8890000"/>
            <a:ext cx="342900" cy="35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800">
                <a:solidFill>
                  <a:schemeClr val="tx1"/>
                </a:solidFill>
                <a:latin typeface="+mn-lt"/>
                <a:ea typeface="ＭＳ Ｐゴシック" charset="0"/>
                <a:cs typeface="Times New Roman" charset="0"/>
                <a:sym typeface="Times New Roman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>
              <a:defRPr/>
            </a:pPr>
            <a:fld id="{288A2692-9B87-1F41-A319-733A0C32C03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176" r:id="rId1"/>
    <p:sldLayoutId id="2147485177" r:id="rId2"/>
    <p:sldLayoutId id="2147485178" r:id="rId3"/>
    <p:sldLayoutId id="2147485179" r:id="rId4"/>
    <p:sldLayoutId id="2147485180" r:id="rId5"/>
    <p:sldLayoutId id="2147485181" r:id="rId6"/>
    <p:sldLayoutId id="2147485182" r:id="rId7"/>
    <p:sldLayoutId id="2147485183" r:id="rId8"/>
    <p:sldLayoutId id="2147485184" r:id="rId9"/>
    <p:sldLayoutId id="2147485185" r:id="rId10"/>
    <p:sldLayoutId id="2147485186" r:id="rId11"/>
  </p:sldLayoutIdLst>
  <p:transition xmlns:p14="http://schemas.microsoft.com/office/powerpoint/2010/main"/>
  <p:hf hdr="0" ftr="0" dt="0"/>
  <p:txStyles>
    <p:titleStyle>
      <a:lvl1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+mj-lt"/>
          <a:ea typeface="+mj-ea"/>
          <a:cs typeface="+mj-cs"/>
          <a:sym typeface="Times New Roman" charset="0"/>
        </a:defRPr>
      </a:lvl1pPr>
      <a:lvl2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2pPr>
      <a:lvl3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3pPr>
      <a:lvl4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4pPr>
      <a:lvl5pPr marL="6350" indent="-6350" algn="ctr" rtl="0" eaLnBrk="0" fontAlgn="base" hangingPunct="0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5pPr>
      <a:lvl6pPr marL="4635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6pPr>
      <a:lvl7pPr marL="9207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7pPr>
      <a:lvl8pPr marL="13779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8pPr>
      <a:lvl9pPr marL="1835150" algn="ctr" rtl="0" fontAlgn="base">
        <a:spcBef>
          <a:spcPct val="0"/>
        </a:spcBef>
        <a:spcAft>
          <a:spcPct val="0"/>
        </a:spcAft>
        <a:defRPr sz="6200">
          <a:solidFill>
            <a:srgbClr val="FFFF00"/>
          </a:solidFill>
          <a:latin typeface="Times New Roman" charset="0"/>
          <a:ea typeface="ヒラギノ明朝 ProN W3" charset="0"/>
          <a:cs typeface="ヒラギノ明朝 ProN W3" charset="0"/>
          <a:sym typeface="Times New Roman" charset="0"/>
        </a:defRPr>
      </a:lvl9pPr>
    </p:titleStyle>
    <p:bodyStyle>
      <a:lvl1pPr marL="382588" indent="-342900" algn="l" rtl="0" eaLnBrk="0" fontAlgn="base" hangingPunct="0">
        <a:spcBef>
          <a:spcPts val="1100"/>
        </a:spcBef>
        <a:spcAft>
          <a:spcPct val="0"/>
        </a:spcAft>
        <a:buSzPct val="100000"/>
        <a:buFont typeface="Times New Roman" charset="0"/>
        <a:buChar char="•"/>
        <a:defRPr sz="4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1pPr>
      <a:lvl2pPr marL="731838" indent="-285750" algn="l" rtl="0" eaLnBrk="0" fontAlgn="base" hangingPunct="0">
        <a:spcBef>
          <a:spcPts val="900"/>
        </a:spcBef>
        <a:spcAft>
          <a:spcPct val="0"/>
        </a:spcAft>
        <a:buSzPct val="100000"/>
        <a:buFont typeface="Times New Roman" charset="0"/>
        <a:buChar char="–"/>
        <a:defRPr sz="3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2pPr>
      <a:lvl3pPr marL="1131888" indent="-228600" algn="l" rtl="0" eaLnBrk="0" fontAlgn="base" hangingPunct="0">
        <a:spcBef>
          <a:spcPts val="800"/>
        </a:spcBef>
        <a:spcAft>
          <a:spcPct val="0"/>
        </a:spcAft>
        <a:buSzPct val="100000"/>
        <a:buFont typeface="Times New Roman" charset="0"/>
        <a:buChar char="•"/>
        <a:defRPr sz="34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3pPr>
      <a:lvl4pPr marL="15890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charset="0"/>
        <a:buChar char="–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4pPr>
      <a:lvl5pPr marL="2046288" indent="-228600" algn="l" rtl="0" eaLnBrk="0" fontAlgn="base" hangingPunct="0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5pPr>
      <a:lvl6pPr marL="25034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6pPr>
      <a:lvl7pPr marL="29606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7pPr>
      <a:lvl8pPr marL="34178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8pPr>
      <a:lvl9pPr marL="3875088" indent="-228600" algn="l" rtl="0" fontAlgn="base">
        <a:spcBef>
          <a:spcPts val="700"/>
        </a:spcBef>
        <a:spcAft>
          <a:spcPct val="0"/>
        </a:spcAft>
        <a:buSzPct val="100000"/>
        <a:buFont typeface="Times New Roman" charset="0"/>
        <a:buChar char="»"/>
        <a:defRPr sz="2800">
          <a:solidFill>
            <a:schemeClr val="tx1"/>
          </a:solidFill>
          <a:latin typeface="+mn-lt"/>
          <a:ea typeface="+mn-ea"/>
          <a:cs typeface="+mn-cs"/>
          <a:sym typeface="Times New Roman" charset="0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2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0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4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1.xml"/><Relationship Id="rId2" Type="http://schemas.openxmlformats.org/officeDocument/2006/relationships/image" Target="../media/image2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image" Target="../media/image2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image" Target="../media/image2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Relationship Id="rId2" Type="http://schemas.openxmlformats.org/officeDocument/2006/relationships/image" Target="../media/image26.png"/><Relationship Id="rId3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1.xml"/><Relationship Id="rId2" Type="http://schemas.openxmlformats.org/officeDocument/2006/relationships/image" Target="../media/image28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image" Target="../media/image30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4" Type="http://schemas.openxmlformats.org/officeDocument/2006/relationships/image" Target="../media/image31.png"/><Relationship Id="rId1" Type="http://schemas.openxmlformats.org/officeDocument/2006/relationships/vmlDrawing" Target="../drawings/vmlDrawing2.vml"/><Relationship Id="rId2" Type="http://schemas.openxmlformats.org/officeDocument/2006/relationships/slideLayout" Target="../slideLayouts/slideLayout343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Relationship Id="rId2" Type="http://schemas.openxmlformats.org/officeDocument/2006/relationships/image" Target="../media/image32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Relationship Id="rId2" Type="http://schemas.openxmlformats.org/officeDocument/2006/relationships/image" Target="../media/image33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Relationship Id="rId2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4" Type="http://schemas.openxmlformats.org/officeDocument/2006/relationships/oleObject" Target="../embeddings/oleObject3.bin"/><Relationship Id="rId5" Type="http://schemas.openxmlformats.org/officeDocument/2006/relationships/image" Target="../media/image35.png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348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Relationship Id="rId2" Type="http://schemas.openxmlformats.org/officeDocument/2006/relationships/image" Target="../media/image36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6.xml"/><Relationship Id="rId2" Type="http://schemas.openxmlformats.org/officeDocument/2006/relationships/image" Target="../media/image3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notesSlide" Target="../notesSlides/notesSlide5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image" Target="../media/image3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Relationship Id="rId2" Type="http://schemas.openxmlformats.org/officeDocument/2006/relationships/notesSlide" Target="../notesSlides/notesSlide6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9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8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4" Type="http://schemas.openxmlformats.org/officeDocument/2006/relationships/image" Target="../media/image41.png"/><Relationship Id="rId5" Type="http://schemas.openxmlformats.org/officeDocument/2006/relationships/image" Target="../media/image42.png"/><Relationship Id="rId1" Type="http://schemas.openxmlformats.org/officeDocument/2006/relationships/slideLayout" Target="../slideLayouts/slideLayout349.xml"/><Relationship Id="rId2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image" Target="../media/image43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image" Target="../media/image43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image" Target="../media/image13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1" Type="http://schemas.openxmlformats.org/officeDocument/2006/relationships/slideLayout" Target="../slideLayouts/slideLayout348.xml"/><Relationship Id="rId2" Type="http://schemas.openxmlformats.org/officeDocument/2006/relationships/image" Target="../media/image14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1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43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016000" y="4191000"/>
            <a:ext cx="10829925" cy="20907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dirty="0" smtClean="0"/>
              <a:t>The Minnesota Health Plan</a:t>
            </a:r>
            <a:endParaRPr lang="en-US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3454400" y="6629400"/>
            <a:ext cx="5715000" cy="1404938"/>
          </a:xfrm>
        </p:spPr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US" sz="3200" dirty="0" smtClean="0"/>
              <a:t>  Moving Beyond </a:t>
            </a:r>
            <a:r>
              <a:rPr lang="en-US" sz="3200" dirty="0" err="1" smtClean="0"/>
              <a:t>Obamacare</a:t>
            </a:r>
            <a:endParaRPr lang="en-US" sz="3200" dirty="0"/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68289" name="Object 1"/>
          <p:cNvGraphicFramePr>
            <a:graphicFrameLocks/>
          </p:cNvGraphicFramePr>
          <p:nvPr/>
        </p:nvGraphicFramePr>
        <p:xfrm>
          <a:off x="639763" y="1978025"/>
          <a:ext cx="12017375" cy="65595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68320" name="Chart" r:id="rId3" imgW="16888889" imgH="9215797" progId="MSGraph.Chart.8">
                  <p:embed/>
                </p:oleObj>
              </mc:Choice>
              <mc:Fallback>
                <p:oleObj name="Chart" r:id="rId3" imgW="16888889" imgH="9215797" progId="MSGraph.Chart.8">
                  <p:embed/>
                  <p:pic>
                    <p:nvPicPr>
                      <p:cNvPr id="0" name="Object 1"/>
                      <p:cNvPicPr>
                        <a:picLocks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39763" y="1978025"/>
                        <a:ext cx="12017375" cy="65595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8290" name="Rectangle 2"/>
          <p:cNvSpPr>
            <a:spLocks/>
          </p:cNvSpPr>
          <p:nvPr/>
        </p:nvSpPr>
        <p:spPr bwMode="auto">
          <a:xfrm>
            <a:off x="4745038" y="7629525"/>
            <a:ext cx="1223962" cy="331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  <p:txBody>
          <a:bodyPr lIns="12700" tIns="12700" rIns="70499" bIns="12700"/>
          <a:lstStyle/>
          <a:p>
            <a:pPr algn="l"/>
            <a:r>
              <a:rPr lang="en-US" sz="1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Tahoma" charset="0"/>
              </a:rPr>
              <a:t>$5,615*</a:t>
            </a:r>
          </a:p>
        </p:txBody>
      </p:sp>
      <p:sp>
        <p:nvSpPr>
          <p:cNvPr id="268291" name="Rectangle 3"/>
          <p:cNvSpPr>
            <a:spLocks/>
          </p:cNvSpPr>
          <p:nvPr/>
        </p:nvSpPr>
        <p:spPr bwMode="auto">
          <a:xfrm>
            <a:off x="1625600" y="114300"/>
            <a:ext cx="9982200" cy="139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endParaRPr lang="en-US" sz="2800" b="1">
              <a:solidFill>
                <a:schemeClr val="tx1"/>
              </a:solidFill>
              <a:latin typeface="Tahoma" charset="0"/>
              <a:ea typeface="ＭＳ Ｐゴシック" charset="0"/>
              <a:cs typeface="ＭＳ Ｐゴシック" charset="0"/>
              <a:sym typeface="Tahoma" charset="0"/>
            </a:endParaRPr>
          </a:p>
          <a:p>
            <a:pPr marL="57150"/>
            <a:r>
              <a:rPr lang="en-US" sz="28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Tahoma" charset="0"/>
              </a:rPr>
              <a:t>Average Annual Premiums for Single and Family Coverage, 1999-2012</a:t>
            </a:r>
          </a:p>
        </p:txBody>
      </p:sp>
      <p:sp>
        <p:nvSpPr>
          <p:cNvPr id="268292" name="Rectangle 4"/>
          <p:cNvSpPr>
            <a:spLocks/>
          </p:cNvSpPr>
          <p:nvPr/>
        </p:nvSpPr>
        <p:spPr bwMode="auto">
          <a:xfrm>
            <a:off x="215900" y="8863013"/>
            <a:ext cx="1183640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 algn="l">
              <a:spcBef>
                <a:spcPts val="900"/>
              </a:spcBef>
            </a:pPr>
            <a:r>
              <a:rPr lang="en-US"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Tahoma" charset="0"/>
              </a:rPr>
              <a:t>* Estimate is statistically different from estimate for the previous year shown (p&lt;.05).</a:t>
            </a:r>
          </a:p>
          <a:p>
            <a:pPr marL="57150" algn="l">
              <a:spcBef>
                <a:spcPts val="900"/>
              </a:spcBef>
            </a:pPr>
            <a:r>
              <a:rPr lang="en-US" sz="1400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Tahoma" charset="0"/>
              </a:rPr>
              <a:t>Source:  Kaiser/HRET Survey of Employer-Sponsored Health Benefits, 1999-2012.</a:t>
            </a:r>
          </a:p>
        </p:txBody>
      </p:sp>
      <p:sp>
        <p:nvSpPr>
          <p:cNvPr id="268293" name="Line 5"/>
          <p:cNvSpPr>
            <a:spLocks noChangeShapeType="1"/>
          </p:cNvSpPr>
          <p:nvPr/>
        </p:nvSpPr>
        <p:spPr bwMode="auto">
          <a:xfrm>
            <a:off x="863600" y="1625600"/>
            <a:ext cx="11264900" cy="15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68294" name="Rectangle 6"/>
          <p:cNvSpPr>
            <a:spLocks/>
          </p:cNvSpPr>
          <p:nvPr/>
        </p:nvSpPr>
        <p:spPr bwMode="auto">
          <a:xfrm>
            <a:off x="10299700" y="7696200"/>
            <a:ext cx="142240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57799" bIns="0"/>
          <a:lstStyle/>
          <a:p>
            <a:pPr marL="57150"/>
            <a:r>
              <a:rPr lang="en-US" sz="1400" b="1">
                <a:solidFill>
                  <a:schemeClr val="tx1"/>
                </a:solidFill>
                <a:latin typeface="Tahoma" charset="0"/>
                <a:ea typeface="ＭＳ Ｐゴシック" charset="0"/>
                <a:cs typeface="ＭＳ Ｐゴシック" charset="0"/>
                <a:sym typeface="Tahoma" charset="0"/>
              </a:rPr>
              <a:t>$15,745*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16000" y="6553200"/>
            <a:ext cx="10826750" cy="1565275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Access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89025" y="7742238"/>
            <a:ext cx="10825163" cy="1144587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 smtClean="0">
              <a:ea typeface="+mn-ea"/>
              <a:cs typeface="+mn-cs"/>
            </a:endParaRPr>
          </a:p>
        </p:txBody>
      </p:sp>
      <p:pic>
        <p:nvPicPr>
          <p:cNvPr id="269315" name="Picture 9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68600" y="1295400"/>
            <a:ext cx="7721600" cy="5019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Access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49600" y="3805238"/>
            <a:ext cx="6477000" cy="5948362"/>
          </a:xfrm>
        </p:spPr>
        <p:txBody>
          <a:bodyPr/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800" dirty="0" smtClean="0">
                <a:ea typeface="+mn-ea"/>
                <a:cs typeface="+mn-cs"/>
              </a:rPr>
              <a:t>The uninsured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800" dirty="0" smtClean="0">
                <a:ea typeface="+mn-ea"/>
                <a:cs typeface="+mn-cs"/>
              </a:rPr>
              <a:t>The </a:t>
            </a:r>
            <a:r>
              <a:rPr lang="en-US" sz="4800" u="sng" dirty="0">
                <a:ea typeface="+mn-ea"/>
                <a:cs typeface="+mn-cs"/>
              </a:rPr>
              <a:t>u</a:t>
            </a:r>
            <a:r>
              <a:rPr lang="en-US" sz="4800" u="sng" dirty="0" smtClean="0">
                <a:ea typeface="+mn-ea"/>
                <a:cs typeface="+mn-cs"/>
              </a:rPr>
              <a:t>nder</a:t>
            </a:r>
            <a:r>
              <a:rPr lang="en-US" sz="4800" dirty="0" smtClean="0">
                <a:ea typeface="+mn-ea"/>
                <a:cs typeface="+mn-cs"/>
              </a:rPr>
              <a:t>insured</a:t>
            </a:r>
            <a:endParaRPr lang="en-US" sz="4800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The uninsured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7600" y="3352800"/>
            <a:ext cx="10826750" cy="5948363"/>
          </a:xfrm>
        </p:spPr>
        <p:txBody>
          <a:bodyPr/>
          <a:lstStyle/>
          <a:p>
            <a:pPr marL="487672" indent="-487672" defTabSz="1300460" eaLnBrk="1" fontAlgn="auto" hangingPunct="1">
              <a:lnSpc>
                <a:spcPct val="12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800" dirty="0" smtClean="0">
                <a:ea typeface="+mn-ea"/>
                <a:cs typeface="+mn-cs"/>
              </a:rPr>
              <a:t>48 million</a:t>
            </a:r>
          </a:p>
          <a:p>
            <a:pPr marL="975345" lvl="1" indent="-478641" defTabSz="1300460" eaLnBrk="1" fontAlgn="auto" hangingPunct="1">
              <a:lnSpc>
                <a:spcPct val="120000"/>
              </a:lnSpc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600" dirty="0" smtClean="0">
                <a:ea typeface="+mn-ea"/>
              </a:rPr>
              <a:t>7 million in 2010 due to job loss</a:t>
            </a:r>
          </a:p>
          <a:p>
            <a:pPr marL="975345" lvl="1" indent="-478641" defTabSz="1300460" eaLnBrk="1" fontAlgn="auto" hangingPunct="1">
              <a:lnSpc>
                <a:spcPct val="120000"/>
              </a:lnSpc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600" dirty="0" smtClean="0">
                <a:ea typeface="+mn-ea"/>
              </a:rPr>
              <a:t>446,000 Minnesotans</a:t>
            </a:r>
          </a:p>
          <a:p>
            <a:pPr marL="975345" lvl="1" indent="-478641" defTabSz="1300460" eaLnBrk="1" fontAlgn="auto" hangingPunct="1">
              <a:lnSpc>
                <a:spcPct val="120000"/>
              </a:lnSpc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600" dirty="0" smtClean="0">
                <a:ea typeface="+mn-ea"/>
              </a:rPr>
              <a:t>63% are working full time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6197600" y="7696200"/>
            <a:ext cx="5791200" cy="1354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000" i="1">
                <a:solidFill>
                  <a:schemeClr val="bg1"/>
                </a:solidFill>
                <a:latin typeface="Arial Italic" charset="0"/>
                <a:ea typeface="ＭＳ Ｐゴシック" charset="0"/>
                <a:cs typeface="ＭＳ Ｐゴシック" charset="0"/>
                <a:sym typeface="Arial Italic" charset="0"/>
              </a:rPr>
              <a:t>Current Population Survey Annual Social and Economic Supplement (CPS), 2012</a:t>
            </a:r>
          </a:p>
          <a:p>
            <a:pPr algn="r" eaLnBrk="1" hangingPunct="1"/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238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8900" y="0"/>
            <a:ext cx="13093700" cy="975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FF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ea typeface="+mj-ea"/>
                <a:cs typeface="+mj-cs"/>
              </a:rPr>
              <a:t>Does being uninsured matter?</a:t>
            </a:r>
            <a:endParaRPr lang="en-US" sz="60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3505200"/>
            <a:ext cx="6477000" cy="5948363"/>
          </a:xfrm>
        </p:spPr>
        <p:txBody>
          <a:bodyPr/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45,000 deaths per year due to lack of insurance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40% higher risk of death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The uninsured live sicker,    die sooner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892800" y="8077200"/>
            <a:ext cx="6553200" cy="110807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i="1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Palatino Italic" charset="0"/>
                <a:sym typeface="Palatino Italic" charset="0"/>
              </a:rPr>
              <a:t>Wilper</a:t>
            </a:r>
            <a:r>
              <a:rPr lang="en-US" sz="2400" i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  <a:ea typeface="ＭＳ Ｐゴシック" charset="0"/>
                <a:cs typeface="Palatino Italic" charset="0"/>
                <a:sym typeface="Palatino Italic" charset="0"/>
              </a:rPr>
              <a:t>, et al., Am J Public Health,2009, 99:12</a:t>
            </a:r>
          </a:p>
          <a:p>
            <a:pPr algn="r">
              <a:defRPr/>
            </a:pPr>
            <a:endParaRPr lang="en-US" dirty="0"/>
          </a:p>
        </p:txBody>
      </p:sp>
      <p:pic>
        <p:nvPicPr>
          <p:cNvPr id="273412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31200" y="3581400"/>
            <a:ext cx="3562350" cy="3152775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u="sng" dirty="0" smtClean="0">
                <a:ea typeface="+mj-ea"/>
                <a:cs typeface="+mj-cs"/>
              </a:rPr>
              <a:t>Under</a:t>
            </a:r>
            <a:r>
              <a:rPr lang="en-US" dirty="0" smtClean="0">
                <a:ea typeface="+mj-ea"/>
                <a:cs typeface="+mj-cs"/>
              </a:rPr>
              <a:t>insurance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616200" y="2971800"/>
            <a:ext cx="7013575" cy="5948363"/>
          </a:xfrm>
        </p:spPr>
        <p:txBody>
          <a:bodyPr>
            <a:normAutofit/>
          </a:bodyPr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Insured, but inadequately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Unaffordable out-of-pocket costs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High deductibles and copays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29 million, and growing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80% increase from 2003-2010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Avoidance of necessary care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Illness can bring financial ruin</a:t>
            </a:r>
            <a:endParaRPr lang="en-US" dirty="0">
              <a:ea typeface="+mn-ea"/>
              <a:cs typeface="+mn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350000" y="8382000"/>
            <a:ext cx="5518150" cy="4619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1" algn="r">
              <a:defRPr/>
            </a:pPr>
            <a:endParaRPr lang="en-US" sz="2400" i="1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40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High-deductible plans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75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000" y="3048000"/>
            <a:ext cx="10985500" cy="511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3835400" y="8915400"/>
            <a:ext cx="87884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i="1" dirty="0">
                <a:latin typeface="+mn-lt"/>
              </a:rPr>
              <a:t>Kaiser/HRET Survey of Employer-sponsored health benefits, 2006-2012</a:t>
            </a:r>
            <a:endParaRPr lang="en-US" sz="2000" dirty="0">
              <a:latin typeface="+mn-lt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Consequences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3124200"/>
            <a:ext cx="6248399" cy="5948363"/>
          </a:xfrm>
        </p:spPr>
        <p:txBody>
          <a:bodyPr/>
          <a:lstStyle/>
          <a:p>
            <a:pPr marL="889000" indent="-487672" defTabSz="1300460" eaLnBrk="1" fontAlgn="auto" hangingPunct="1">
              <a:lnSpc>
                <a:spcPct val="12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>
                <a:ea typeface="+mn-ea"/>
                <a:cs typeface="+mn-cs"/>
              </a:rPr>
              <a:t>75 million skipped </a:t>
            </a:r>
            <a:r>
              <a:rPr lang="en-US" dirty="0" smtClean="0">
                <a:ea typeface="+mn-ea"/>
                <a:cs typeface="+mn-cs"/>
              </a:rPr>
              <a:t>needed </a:t>
            </a:r>
            <a:r>
              <a:rPr lang="en-US" dirty="0">
                <a:ea typeface="+mn-ea"/>
                <a:cs typeface="+mn-cs"/>
              </a:rPr>
              <a:t>care in 2010 due to cost </a:t>
            </a:r>
          </a:p>
          <a:p>
            <a:pPr marL="889000" indent="-487672" defTabSz="1300460" eaLnBrk="1" fontAlgn="auto" hangingPunct="1">
              <a:lnSpc>
                <a:spcPct val="12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>
                <a:ea typeface="+mn-ea"/>
                <a:cs typeface="+mn-cs"/>
              </a:rPr>
              <a:t>25% with chronic conditions skipped prescriptions due to cost</a:t>
            </a:r>
          </a:p>
          <a:p>
            <a:pPr marL="889000" indent="-487672" defTabSz="1300460" eaLnBrk="1" fontAlgn="auto" hangingPunct="1">
              <a:lnSpc>
                <a:spcPct val="12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>
                <a:ea typeface="+mn-ea"/>
                <a:cs typeface="+mn-cs"/>
              </a:rPr>
              <a:t>29 million used all their savings to pay bills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5" name="Rectangle 3"/>
          <p:cNvSpPr>
            <a:spLocks/>
          </p:cNvSpPr>
          <p:nvPr/>
        </p:nvSpPr>
        <p:spPr bwMode="auto">
          <a:xfrm>
            <a:off x="8102600" y="8610600"/>
            <a:ext cx="348615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>
              <a:defRPr/>
            </a:pPr>
            <a:r>
              <a:rPr lang="en-US" sz="2000" i="1" dirty="0">
                <a:solidFill>
                  <a:schemeClr val="bg1"/>
                </a:solidFill>
                <a:latin typeface="+mn-lt"/>
                <a:ea typeface="ＭＳ Ｐゴシック" charset="0"/>
                <a:cs typeface="Gill Sans" charset="0"/>
              </a:rPr>
              <a:t>-Kaiser Family Foundation, 2011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23500" t="654"/>
          <a:stretch/>
        </p:blipFill>
        <p:spPr>
          <a:xfrm>
            <a:off x="8178800" y="3733800"/>
            <a:ext cx="3886200" cy="3860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5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750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7200" y="1524000"/>
            <a:ext cx="7264400" cy="103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5600" y="3810000"/>
            <a:ext cx="9763125" cy="3771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>
            <a:spLocks noGrp="1" noChangeArrowheads="1"/>
          </p:cNvSpPr>
          <p:nvPr>
            <p:ph idx="1"/>
          </p:nvPr>
        </p:nvSpPr>
        <p:spPr>
          <a:xfrm>
            <a:off x="1016000" y="4343400"/>
            <a:ext cx="11277600" cy="5715000"/>
          </a:xfrm>
        </p:spPr>
        <p:txBody>
          <a:bodyPr/>
          <a:lstStyle/>
          <a:p>
            <a:pPr marL="889000" indent="-487672" defTabSz="1300460" eaLnBrk="1" fontAlgn="auto" hangingPunct="1">
              <a:lnSpc>
                <a:spcPct val="12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>
                <a:ea typeface="+mn-ea"/>
                <a:cs typeface="+mn-cs"/>
              </a:rPr>
              <a:t>National organization with 18,000 members </a:t>
            </a:r>
          </a:p>
          <a:p>
            <a:pPr marL="889000" indent="-487672" defTabSz="1300460" eaLnBrk="1" fontAlgn="auto" hangingPunct="1">
              <a:lnSpc>
                <a:spcPct val="12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>
                <a:ea typeface="+mn-ea"/>
                <a:cs typeface="+mn-cs"/>
              </a:rPr>
              <a:t>Access to quality health care is a right of all </a:t>
            </a:r>
            <a:r>
              <a:rPr lang="en-US" dirty="0" smtClean="0">
                <a:ea typeface="+mn-ea"/>
                <a:cs typeface="+mn-cs"/>
              </a:rPr>
              <a:t>people </a:t>
            </a:r>
          </a:p>
          <a:p>
            <a:pPr marL="889000" indent="-487672" defTabSz="1300460" eaLnBrk="1" fontAlgn="auto" hangingPunct="1">
              <a:lnSpc>
                <a:spcPct val="12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MN chapter supports the Minnesota Health Plan       as the most efficient and equitable means of achieving high-quality care for all Minnesotans</a:t>
            </a:r>
            <a:endParaRPr lang="en-US" dirty="0">
              <a:ea typeface="+mn-ea"/>
              <a:cs typeface="+mn-cs"/>
            </a:endParaRPr>
          </a:p>
        </p:txBody>
      </p:sp>
      <p:pic>
        <p:nvPicPr>
          <p:cNvPr id="259074" name="Picture 2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0600" y="838200"/>
            <a:ext cx="6070600" cy="232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5836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5836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5836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69" grpId="0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Vertical Title 4"/>
          <p:cNvSpPr>
            <a:spLocks noGrp="1"/>
          </p:cNvSpPr>
          <p:nvPr>
            <p:ph type="title"/>
          </p:nvPr>
        </p:nvSpPr>
        <p:spPr>
          <a:xfrm>
            <a:off x="1092200" y="6553200"/>
            <a:ext cx="10826750" cy="1565275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Quality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9" name="Picture Placeholder 8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2401" b="2401"/>
          <a:stretch>
            <a:fillRect/>
          </a:stretch>
        </p:blipFill>
        <p:spPr/>
      </p:pic>
      <p:sp>
        <p:nvSpPr>
          <p:cNvPr id="8" name="Text Placeholder 7"/>
          <p:cNvSpPr>
            <a:spLocks noGrp="1"/>
          </p:cNvSpPr>
          <p:nvPr>
            <p:ph type="body" sz="half" idx="2"/>
          </p:nvPr>
        </p:nvSpPr>
        <p:spPr>
          <a:xfrm>
            <a:off x="1089025" y="7742238"/>
            <a:ext cx="10825163" cy="1144587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Quality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016000" y="3200400"/>
            <a:ext cx="6937375" cy="5948363"/>
          </a:xfrm>
        </p:spPr>
        <p:txBody>
          <a:bodyPr/>
          <a:lstStyle/>
          <a:p>
            <a:pPr marL="487672" indent="-487672" defTabSz="1300460" eaLnBrk="1" fontAlgn="auto" hangingPunct="1">
              <a:lnSpc>
                <a:spcPct val="12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000" dirty="0" smtClean="0">
                <a:ea typeface="+mn-ea"/>
                <a:cs typeface="+mn-cs"/>
              </a:rPr>
              <a:t>US Health Outcomes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600" dirty="0" smtClean="0">
                <a:ea typeface="+mn-ea"/>
              </a:rPr>
              <a:t>Life expectancy: 28</a:t>
            </a:r>
            <a:r>
              <a:rPr lang="en-US" sz="3600" baseline="30000" dirty="0" smtClean="0">
                <a:ea typeface="+mn-ea"/>
              </a:rPr>
              <a:t>th</a:t>
            </a:r>
            <a:r>
              <a:rPr lang="en-US" sz="3600" dirty="0" smtClean="0">
                <a:ea typeface="+mn-ea"/>
              </a:rPr>
              <a:t>/193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600" dirty="0" smtClean="0">
                <a:ea typeface="+mn-ea"/>
              </a:rPr>
              <a:t>Infant mortality: 41</a:t>
            </a:r>
            <a:r>
              <a:rPr lang="en-US" sz="3600" baseline="30000" dirty="0" smtClean="0">
                <a:ea typeface="+mn-ea"/>
              </a:rPr>
              <a:t>st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600" dirty="0" smtClean="0">
                <a:ea typeface="+mn-ea"/>
              </a:rPr>
              <a:t>Overall: </a:t>
            </a:r>
            <a:r>
              <a:rPr lang="en-US" sz="4000" b="1" dirty="0" smtClean="0">
                <a:solidFill>
                  <a:schemeClr val="accent1"/>
                </a:solidFill>
                <a:ea typeface="+mn-ea"/>
              </a:rPr>
              <a:t>37</a:t>
            </a:r>
            <a:r>
              <a:rPr lang="en-US" sz="4000" b="1" baseline="30000" dirty="0" smtClean="0">
                <a:solidFill>
                  <a:schemeClr val="accent1"/>
                </a:solidFill>
                <a:ea typeface="+mn-ea"/>
              </a:rPr>
              <a:t>th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600" dirty="0" smtClean="0">
                <a:ea typeface="+mn-ea"/>
              </a:rPr>
              <a:t>Worse outcomes than almost any other advanced democracy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</a:endParaRPr>
          </a:p>
        </p:txBody>
      </p:sp>
      <p:pic>
        <p:nvPicPr>
          <p:cNvPr id="27955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3657600"/>
            <a:ext cx="3487738" cy="3352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5969000" y="8382000"/>
            <a:ext cx="5562600" cy="40005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000" i="1" dirty="0">
                <a:latin typeface="+mn-lt"/>
              </a:rPr>
              <a:t>World Health Organization, 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3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“Amenable mortality”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44600" y="3657600"/>
            <a:ext cx="10826750" cy="5948363"/>
          </a:xfrm>
        </p:spPr>
        <p:txBody>
          <a:bodyPr/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000" dirty="0" smtClean="0">
                <a:ea typeface="+mn-ea"/>
                <a:cs typeface="+mn-cs"/>
              </a:rPr>
              <a:t>Unnecessary, premature deaths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000" dirty="0" smtClean="0">
                <a:ea typeface="+mn-ea"/>
                <a:cs typeface="+mn-cs"/>
              </a:rPr>
              <a:t>Preventable with timely health care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000" dirty="0" smtClean="0">
                <a:ea typeface="+mn-ea"/>
                <a:cs typeface="+mn-cs"/>
              </a:rPr>
              <a:t>US has </a:t>
            </a:r>
            <a:r>
              <a:rPr lang="en-US" sz="4000" b="1" u="sng" dirty="0" smtClean="0">
                <a:ea typeface="+mn-ea"/>
                <a:cs typeface="+mn-cs"/>
              </a:rPr>
              <a:t>highest rate</a:t>
            </a:r>
            <a:r>
              <a:rPr lang="en-US" sz="4000" b="1" dirty="0" smtClean="0">
                <a:ea typeface="+mn-ea"/>
                <a:cs typeface="+mn-cs"/>
              </a:rPr>
              <a:t> </a:t>
            </a:r>
            <a:r>
              <a:rPr lang="en-US" sz="4000" dirty="0" smtClean="0">
                <a:ea typeface="+mn-ea"/>
                <a:cs typeface="+mn-cs"/>
              </a:rPr>
              <a:t>out of 16 high-income countries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6578600" y="7467600"/>
            <a:ext cx="5486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2400" i="1"/>
              <a:t>Commonwealth Fund, 2011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What’s going on here?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320800" y="4343400"/>
            <a:ext cx="92202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latin typeface="+mn-lt"/>
              </a:rPr>
              <a:t>How can we spend so much….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302000" y="5943600"/>
            <a:ext cx="8915400" cy="83026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4800" dirty="0">
                <a:latin typeface="+mn-lt"/>
              </a:rPr>
              <a:t>…and get such poor outcomes?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Inefficiency!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3429000"/>
            <a:ext cx="7543800" cy="4953000"/>
          </a:xfrm>
        </p:spPr>
        <p:txBody>
          <a:bodyPr/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800" b="1" dirty="0" smtClean="0">
                <a:ea typeface="+mn-ea"/>
                <a:cs typeface="+mn-cs"/>
              </a:rPr>
              <a:t>31% </a:t>
            </a:r>
            <a:r>
              <a:rPr lang="en-US" sz="4000" dirty="0" smtClean="0">
                <a:ea typeface="+mn-ea"/>
                <a:cs typeface="+mn-cs"/>
              </a:rPr>
              <a:t>of US health spending goes to </a:t>
            </a:r>
            <a:r>
              <a:rPr lang="en-US" sz="4000" b="1" dirty="0" smtClean="0">
                <a:ea typeface="+mn-ea"/>
                <a:cs typeface="+mn-cs"/>
              </a:rPr>
              <a:t>administrative costs</a:t>
            </a:r>
          </a:p>
          <a:p>
            <a:pPr marL="1472049" lvl="3" indent="0" defTabSz="1300460" eaLnBrk="1" fontAlgn="auto" hangingPunct="1">
              <a:lnSpc>
                <a:spcPct val="140000"/>
              </a:lnSpc>
              <a:spcBef>
                <a:spcPts val="853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i="1" dirty="0" smtClean="0">
                <a:ea typeface="+mn-ea"/>
              </a:rPr>
              <a:t>       </a:t>
            </a:r>
            <a:r>
              <a:rPr lang="en-US" sz="2400" i="1" dirty="0">
                <a:ea typeface="+mn-ea"/>
              </a:rPr>
              <a:t>(</a:t>
            </a:r>
            <a:r>
              <a:rPr lang="en-US" sz="2400" i="1" dirty="0" err="1" smtClean="0">
                <a:ea typeface="+mn-ea"/>
              </a:rPr>
              <a:t>Woolhandler</a:t>
            </a:r>
            <a:r>
              <a:rPr lang="en-US" sz="2400" i="1" dirty="0" smtClean="0">
                <a:ea typeface="+mn-ea"/>
              </a:rPr>
              <a:t>, NEJM, 2003)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000" dirty="0" smtClean="0">
                <a:ea typeface="+mn-ea"/>
                <a:cs typeface="+mn-cs"/>
              </a:rPr>
              <a:t>Two components:</a:t>
            </a:r>
          </a:p>
          <a:p>
            <a:pPr marL="1472048" lvl="2" indent="-496703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700" dirty="0" smtClean="0">
                <a:ea typeface="+mn-ea"/>
              </a:rPr>
              <a:t>Providers</a:t>
            </a:r>
          </a:p>
          <a:p>
            <a:pPr marL="1472048" lvl="2" indent="-496703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700" dirty="0" smtClean="0">
                <a:ea typeface="+mn-ea"/>
              </a:rPr>
              <a:t>Payers</a:t>
            </a:r>
          </a:p>
          <a:p>
            <a:pPr marL="1472049" lvl="3" indent="0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endParaRPr lang="en-US" dirty="0" smtClean="0">
              <a:ea typeface="+mn-ea"/>
            </a:endParaRPr>
          </a:p>
        </p:txBody>
      </p:sp>
      <p:pic>
        <p:nvPicPr>
          <p:cNvPr id="282627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93200" y="3581400"/>
            <a:ext cx="329565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3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Providers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200" y="3276600"/>
            <a:ext cx="10826750" cy="5948363"/>
          </a:xfrm>
        </p:spPr>
        <p:txBody>
          <a:bodyPr/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Must contend with complexities of hundreds of insurance plans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Differing coverage for each patient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Paperwork, pre-authorization requirements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21 hours/week per practice (Canada 2.5 </a:t>
            </a:r>
            <a:r>
              <a:rPr lang="en-US" dirty="0" err="1" smtClean="0">
                <a:ea typeface="+mn-ea"/>
              </a:rPr>
              <a:t>hrs</a:t>
            </a:r>
            <a:r>
              <a:rPr lang="en-US" dirty="0" smtClean="0">
                <a:ea typeface="+mn-ea"/>
              </a:rPr>
              <a:t>)</a:t>
            </a:r>
          </a:p>
          <a:p>
            <a:pPr marL="1950690" lvl="4" indent="0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None/>
              <a:defRPr/>
            </a:pPr>
            <a:r>
              <a:rPr lang="en-US" i="1" dirty="0" smtClean="0">
                <a:ea typeface="+mn-ea"/>
              </a:rPr>
              <a:t>                          -Moira, Health Affairs, 2011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Hospitals must operate large billing departments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</a:endParaRP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16000" y="-6350"/>
            <a:ext cx="10826750" cy="2016125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sz="5800" dirty="0" smtClean="0">
                <a:ea typeface="+mj-ea"/>
                <a:cs typeface="+mj-cs"/>
              </a:rPr>
              <a:t>Hospital billing/administration</a:t>
            </a:r>
            <a:endParaRPr lang="en-US" sz="5800" dirty="0">
              <a:ea typeface="+mj-ea"/>
              <a:cs typeface="+mj-cs"/>
            </a:endParaRPr>
          </a:p>
        </p:txBody>
      </p:sp>
      <p:graphicFrame>
        <p:nvGraphicFramePr>
          <p:cNvPr id="284674" name="Object 2"/>
          <p:cNvGraphicFramePr>
            <a:graphicFrameLocks noGrp="1"/>
          </p:cNvGraphicFramePr>
          <p:nvPr>
            <p:ph idx="1"/>
          </p:nvPr>
        </p:nvGraphicFramePr>
        <p:xfrm>
          <a:off x="2311400" y="2971800"/>
          <a:ext cx="8153400" cy="5410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4703" name="Chart" r:id="rId3" imgW="12291755" imgH="8225670" progId="MSGraph.Chart.8">
                  <p:embed/>
                </p:oleObj>
              </mc:Choice>
              <mc:Fallback>
                <p:oleObj name="Chart" r:id="rId3" imgW="12291755" imgH="8225670" progId="MSGraph.Chart.8">
                  <p:embed/>
                  <p:pic>
                    <p:nvPicPr>
                      <p:cNvPr id="0" name="Object 2"/>
                      <p:cNvPicPr>
                        <a:picLocks noGrp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311400" y="2971800"/>
                        <a:ext cx="8153400" cy="5410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4675" name="TextBox 4"/>
          <p:cNvSpPr txBox="1">
            <a:spLocks noChangeArrowheads="1"/>
          </p:cNvSpPr>
          <p:nvPr/>
        </p:nvSpPr>
        <p:spPr bwMode="auto">
          <a:xfrm>
            <a:off x="2997200" y="1600200"/>
            <a:ext cx="6705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3200">
                <a:solidFill>
                  <a:schemeClr val="tx2"/>
                </a:solidFill>
              </a:rPr>
              <a:t>Dollars per capita, 2011</a:t>
            </a:r>
          </a:p>
        </p:txBody>
      </p:sp>
      <p:sp>
        <p:nvSpPr>
          <p:cNvPr id="284676" name="TextBox 7"/>
          <p:cNvSpPr txBox="1">
            <a:spLocks noChangeArrowheads="1"/>
          </p:cNvSpPr>
          <p:nvPr/>
        </p:nvSpPr>
        <p:spPr bwMode="auto">
          <a:xfrm>
            <a:off x="2616200" y="8915400"/>
            <a:ext cx="9829800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1800" i="1" dirty="0" err="1">
                <a:solidFill>
                  <a:schemeClr val="bg1"/>
                </a:solidFill>
                <a:latin typeface="Franklin Gothic Book" charset="0"/>
                <a:ea typeface="ＭＳ Ｐゴシック" charset="0"/>
                <a:cs typeface="ＭＳ Ｐゴシック" charset="0"/>
                <a:sym typeface="Franklin Gothic Book" charset="0"/>
              </a:rPr>
              <a:t>Woolhandler</a:t>
            </a:r>
            <a:r>
              <a:rPr lang="en-US" sz="1800" i="1" dirty="0">
                <a:solidFill>
                  <a:schemeClr val="bg1"/>
                </a:solidFill>
                <a:latin typeface="Franklin Gothic Book" charset="0"/>
                <a:ea typeface="ＭＳ Ｐゴシック" charset="0"/>
                <a:cs typeface="ＭＳ Ｐゴシック" charset="0"/>
                <a:sym typeface="Franklin Gothic Book" charset="0"/>
              </a:rPr>
              <a:t>/</a:t>
            </a:r>
            <a:r>
              <a:rPr lang="en-US" sz="1800" i="1" dirty="0" err="1">
                <a:solidFill>
                  <a:schemeClr val="bg1"/>
                </a:solidFill>
                <a:latin typeface="Franklin Gothic Book" charset="0"/>
                <a:ea typeface="ＭＳ Ｐゴシック" charset="0"/>
                <a:cs typeface="ＭＳ Ｐゴシック" charset="0"/>
                <a:sym typeface="Franklin Gothic Book" charset="0"/>
              </a:rPr>
              <a:t>Himmelstein</a:t>
            </a:r>
            <a:r>
              <a:rPr lang="en-US" sz="1800" i="1" dirty="0">
                <a:solidFill>
                  <a:schemeClr val="bg1"/>
                </a:solidFill>
                <a:latin typeface="Franklin Gothic Book" charset="0"/>
                <a:ea typeface="ＭＳ Ｐゴシック" charset="0"/>
                <a:cs typeface="ＭＳ Ｐゴシック" charset="0"/>
                <a:sym typeface="Franklin Gothic Book" charset="0"/>
              </a:rPr>
              <a:t>/Campbell. NEJM 2003;349:769 (updated 2012)</a:t>
            </a:r>
          </a:p>
          <a:p>
            <a:pPr eaLnBrk="1" hangingPunct="1"/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5697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7500" y="1612900"/>
            <a:ext cx="101600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112713"/>
            <a:ext cx="10825163" cy="2016125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Private insurance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1089025" y="2963863"/>
            <a:ext cx="5200650" cy="5949950"/>
          </a:xfrm>
        </p:spPr>
        <p:txBody>
          <a:bodyPr/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1,500 companies that do    the same thing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Duplicative functions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Advertising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Marketing/sales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Underwriting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Enrolling/</a:t>
            </a:r>
            <a:r>
              <a:rPr lang="en-US" dirty="0" err="1" smtClean="0">
                <a:ea typeface="+mn-ea"/>
              </a:rPr>
              <a:t>disenrolling</a:t>
            </a:r>
            <a:endParaRPr lang="en-US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Negotiating multiple provider contracts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Lobbying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  <a:cs typeface="+mn-cs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2"/>
          </p:nvPr>
        </p:nvSpPr>
        <p:spPr>
          <a:xfrm>
            <a:off x="6711950" y="2963863"/>
            <a:ext cx="5505450" cy="5949950"/>
          </a:xfrm>
        </p:spPr>
        <p:txBody>
          <a:bodyPr/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Executive salaries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Top 10 CEO’s:  $229 million (2009)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Shareholder profits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Top 5 insurers: $12.2 billion in 2009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b="1" i="1" dirty="0" smtClean="0">
                <a:ea typeface="+mn-ea"/>
              </a:rPr>
              <a:t>2.7 million Americans lost coverage that year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</a:endParaRP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  <a:cs typeface="+mn-cs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 nodeType="clickPar">
                      <p:stCondLst>
                        <p:cond delay="indefinite"/>
                      </p:stCondLst>
                      <p:childTnLst>
                        <p:par>
                          <p:cTn id="3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2"/>
      <p:bldP spid="5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7745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" t="763" b="4427"/>
          <a:stretch>
            <a:fillRect/>
          </a:stretch>
        </p:blipFill>
        <p:spPr bwMode="auto">
          <a:xfrm>
            <a:off x="863600" y="762000"/>
            <a:ext cx="11417300" cy="7886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2768600" y="2895600"/>
            <a:ext cx="8153400" cy="5948363"/>
          </a:xfrm>
        </p:spPr>
        <p:txBody>
          <a:bodyPr/>
          <a:lstStyle/>
          <a:p>
            <a:pPr marL="857250" indent="-857250" defTabSz="1300460" eaLnBrk="1" fontAlgn="auto" hangingPunct="1">
              <a:lnSpc>
                <a:spcPct val="140000"/>
              </a:lnSpc>
              <a:spcBef>
                <a:spcPts val="2844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4400" dirty="0" smtClean="0">
                <a:ea typeface="+mn-ea"/>
                <a:cs typeface="+mn-cs"/>
              </a:rPr>
              <a:t>Our current dysfunction</a:t>
            </a:r>
          </a:p>
          <a:p>
            <a:pPr marL="857250" indent="-857250" defTabSz="1300460" eaLnBrk="1" fontAlgn="auto" hangingPunct="1">
              <a:lnSpc>
                <a:spcPct val="140000"/>
              </a:lnSpc>
              <a:spcBef>
                <a:spcPts val="2844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4400" dirty="0" smtClean="0">
                <a:ea typeface="+mn-ea"/>
                <a:cs typeface="+mn-cs"/>
              </a:rPr>
              <a:t>The Affordable Care Act</a:t>
            </a:r>
          </a:p>
          <a:p>
            <a:pPr marL="857250" indent="-857250" defTabSz="1300460" eaLnBrk="1" fontAlgn="auto" hangingPunct="1">
              <a:lnSpc>
                <a:spcPct val="120000"/>
              </a:lnSpc>
              <a:spcBef>
                <a:spcPts val="2844"/>
              </a:spcBef>
              <a:spcAft>
                <a:spcPts val="0"/>
              </a:spcAft>
              <a:buFont typeface="+mj-lt"/>
              <a:buAutoNum type="romanUcPeriod"/>
              <a:defRPr/>
            </a:pPr>
            <a:r>
              <a:rPr lang="en-US" sz="4400" dirty="0" smtClean="0">
                <a:ea typeface="+mn-ea"/>
                <a:cs typeface="+mn-cs"/>
              </a:rPr>
              <a:t>A better way forward:      The Minnesota Health Plan</a:t>
            </a:r>
            <a:endParaRPr lang="en-US" sz="4400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769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5" b="5580"/>
          <a:stretch>
            <a:fillRect/>
          </a:stretch>
        </p:blipFill>
        <p:spPr bwMode="auto">
          <a:xfrm>
            <a:off x="1244600" y="788988"/>
            <a:ext cx="10807700" cy="7742237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Insurance overhead</a:t>
            </a:r>
            <a:endParaRPr lang="en-US" dirty="0">
              <a:ea typeface="+mj-ea"/>
              <a:cs typeface="+mj-cs"/>
            </a:endParaRPr>
          </a:p>
        </p:txBody>
      </p:sp>
      <p:graphicFrame>
        <p:nvGraphicFramePr>
          <p:cNvPr id="289794" name="Object 2"/>
          <p:cNvGraphicFramePr>
            <a:graphicFrameLocks/>
          </p:cNvGraphicFramePr>
          <p:nvPr/>
        </p:nvGraphicFramePr>
        <p:xfrm>
          <a:off x="1016000" y="2743200"/>
          <a:ext cx="10896600" cy="5156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89825" name="Chart" r:id="rId4" imgW="15308886" imgH="7245682" progId="MSGraph.Chart.8">
                  <p:embed/>
                </p:oleObj>
              </mc:Choice>
              <mc:Fallback>
                <p:oleObj name="Chart" r:id="rId4" imgW="15308886" imgH="7245682" progId="MSGraph.Chart.8">
                  <p:embed/>
                  <p:pic>
                    <p:nvPicPr>
                      <p:cNvPr id="0" name="Object 2"/>
                      <p:cNvPicPr>
                        <a:picLocks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16000" y="2743200"/>
                        <a:ext cx="10896600" cy="5156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blipFill dpi="0" rotWithShape="0">
                              <a:blip/>
                              <a:srcRect/>
                              <a:stretch>
                                <a:fillRect/>
                              </a:stretch>
                            </a:blip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rgbClr val="000000">
                                  <a:alpha val="74997"/>
                                </a:srgb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89795" name="TextBox 3"/>
          <p:cNvSpPr txBox="1">
            <a:spLocks noChangeArrowheads="1"/>
          </p:cNvSpPr>
          <p:nvPr/>
        </p:nvSpPr>
        <p:spPr bwMode="auto">
          <a:xfrm>
            <a:off x="2692400" y="77724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400"/>
              <a:t>Medicare</a:t>
            </a:r>
          </a:p>
        </p:txBody>
      </p:sp>
      <p:sp>
        <p:nvSpPr>
          <p:cNvPr id="289796" name="TextBox 4"/>
          <p:cNvSpPr txBox="1">
            <a:spLocks noChangeArrowheads="1"/>
          </p:cNvSpPr>
          <p:nvPr/>
        </p:nvSpPr>
        <p:spPr bwMode="auto">
          <a:xfrm>
            <a:off x="4140200" y="7848600"/>
            <a:ext cx="24384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000"/>
              <a:t>Non-profit Blues</a:t>
            </a:r>
          </a:p>
        </p:txBody>
      </p:sp>
      <p:sp>
        <p:nvSpPr>
          <p:cNvPr id="289797" name="TextBox 5"/>
          <p:cNvSpPr txBox="1">
            <a:spLocks noChangeArrowheads="1"/>
          </p:cNvSpPr>
          <p:nvPr/>
        </p:nvSpPr>
        <p:spPr bwMode="auto">
          <a:xfrm>
            <a:off x="6578600" y="7848600"/>
            <a:ext cx="25146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000"/>
              <a:t>Commercial carriers</a:t>
            </a:r>
          </a:p>
        </p:txBody>
      </p:sp>
      <p:sp>
        <p:nvSpPr>
          <p:cNvPr id="289798" name="TextBox 6"/>
          <p:cNvSpPr txBox="1">
            <a:spLocks noChangeArrowheads="1"/>
          </p:cNvSpPr>
          <p:nvPr/>
        </p:nvSpPr>
        <p:spPr bwMode="auto">
          <a:xfrm>
            <a:off x="9321800" y="7848600"/>
            <a:ext cx="25400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2000"/>
              <a:t>Investor-owned Blues</a:t>
            </a:r>
          </a:p>
        </p:txBody>
      </p:sp>
      <p:sp>
        <p:nvSpPr>
          <p:cNvPr id="289799" name="TextBox 7"/>
          <p:cNvSpPr txBox="1">
            <a:spLocks noChangeArrowheads="1"/>
          </p:cNvSpPr>
          <p:nvPr/>
        </p:nvSpPr>
        <p:spPr bwMode="auto">
          <a:xfrm>
            <a:off x="6654800" y="8991600"/>
            <a:ext cx="5562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9688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algn="r" eaLnBrk="1" hangingPunct="1"/>
            <a:r>
              <a:rPr lang="en-US" sz="1800" i="1">
                <a:solidFill>
                  <a:schemeClr val="bg1"/>
                </a:solidFill>
                <a:ea typeface="ＭＳ Ｐゴシック" charset="0"/>
                <a:cs typeface="ＭＳ Ｐゴシック" charset="0"/>
                <a:sym typeface="Arial" charset="0"/>
              </a:rPr>
              <a:t>- International Journal of Health Services 2005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2082800" y="6172200"/>
            <a:ext cx="102870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6000" i="1"/>
              <a:t>Shouldn’t we be spending these health care dollars on HEALTH?</a:t>
            </a:r>
          </a:p>
        </p:txBody>
      </p:sp>
      <p:pic>
        <p:nvPicPr>
          <p:cNvPr id="2918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0" y="990600"/>
            <a:ext cx="5195888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20638" y="228600"/>
            <a:ext cx="10826750" cy="2016125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Affordable Care Act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sz="half" idx="1"/>
          </p:nvPr>
        </p:nvSpPr>
        <p:spPr>
          <a:xfrm>
            <a:off x="558800" y="3429000"/>
            <a:ext cx="5486400" cy="5949950"/>
          </a:xfrm>
        </p:spPr>
        <p:txBody>
          <a:bodyPr/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600" dirty="0" smtClean="0">
                <a:ea typeface="+mn-ea"/>
                <a:cs typeface="+mn-cs"/>
              </a:rPr>
              <a:t>Pro’s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000" dirty="0" smtClean="0">
                <a:ea typeface="+mn-ea"/>
              </a:rPr>
              <a:t>Millions more insured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000" dirty="0" smtClean="0">
                <a:ea typeface="+mn-ea"/>
              </a:rPr>
              <a:t>Private insurance reform</a:t>
            </a:r>
          </a:p>
          <a:p>
            <a:pPr marL="1472048" lvl="2" indent="-496703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000" dirty="0" smtClean="0">
                <a:ea typeface="+mn-ea"/>
              </a:rPr>
              <a:t>No denial for pre-existing conditions</a:t>
            </a:r>
          </a:p>
          <a:p>
            <a:pPr marL="1472048" lvl="2" indent="-496703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000" dirty="0" smtClean="0">
                <a:ea typeface="+mn-ea"/>
              </a:rPr>
              <a:t>No annual or lifetime caps on coverage</a:t>
            </a:r>
          </a:p>
          <a:p>
            <a:pPr marL="1472048" lvl="2" indent="-496703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6731000" y="3352800"/>
            <a:ext cx="5562600" cy="5949950"/>
          </a:xfrm>
        </p:spPr>
        <p:txBody>
          <a:bodyPr/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600" dirty="0" smtClean="0">
                <a:ea typeface="+mn-ea"/>
                <a:cs typeface="+mn-cs"/>
              </a:rPr>
              <a:t>Cons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000" dirty="0"/>
              <a:t>30 million left uninsured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000" dirty="0" smtClean="0">
                <a:ea typeface="+mn-ea"/>
              </a:rPr>
              <a:t>Builds on inefficient, profit-driven system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000" dirty="0" smtClean="0">
                <a:ea typeface="+mn-ea"/>
              </a:rPr>
              <a:t>Maintains central role of private insurance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000" u="sng" dirty="0" smtClean="0">
                <a:ea typeface="+mn-ea"/>
              </a:rPr>
              <a:t>Under</a:t>
            </a:r>
            <a:r>
              <a:rPr lang="en-US" sz="3000" dirty="0" smtClean="0">
                <a:ea typeface="+mn-ea"/>
              </a:rPr>
              <a:t>insurance remains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000" dirty="0" smtClean="0">
                <a:ea typeface="+mn-ea"/>
              </a:rPr>
              <a:t>Continued cost explosion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</a:endParaRPr>
          </a:p>
        </p:txBody>
      </p:sp>
      <p:pic>
        <p:nvPicPr>
          <p:cNvPr id="292868" name="Picture 4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600" y="381000"/>
            <a:ext cx="22987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3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3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3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3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 bldLvl="3"/>
      <p:bldP spid="7" grpId="0" build="p" bldLvl="4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Rectangle 1"/>
          <p:cNvSpPr>
            <a:spLocks/>
          </p:cNvSpPr>
          <p:nvPr/>
        </p:nvSpPr>
        <p:spPr bwMode="auto">
          <a:xfrm>
            <a:off x="1244600" y="3200400"/>
            <a:ext cx="10553700" cy="2667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>
              <a:defRPr/>
            </a:pPr>
            <a:r>
              <a:rPr lang="en-US" sz="5400" dirty="0">
                <a:solidFill>
                  <a:schemeClr val="bg1"/>
                </a:solidFill>
                <a:latin typeface="+mn-lt"/>
                <a:ea typeface="ＭＳ Ｐゴシック" charset="0"/>
                <a:cs typeface="Gill Sans" charset="0"/>
              </a:rPr>
              <a:t>30 million to remain uninsured after ACA fully implemented</a:t>
            </a:r>
          </a:p>
        </p:txBody>
      </p:sp>
      <p:sp>
        <p:nvSpPr>
          <p:cNvPr id="293890" name="Rectangle 2"/>
          <p:cNvSpPr>
            <a:spLocks/>
          </p:cNvSpPr>
          <p:nvPr/>
        </p:nvSpPr>
        <p:spPr bwMode="auto">
          <a:xfrm>
            <a:off x="1320800" y="990600"/>
            <a:ext cx="5103813" cy="62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r>
              <a:rPr lang="en-US" sz="3600" i="1">
                <a:solidFill>
                  <a:schemeClr val="tx1"/>
                </a:solidFill>
                <a:ea typeface="ＭＳ Ｐゴシック" charset="0"/>
                <a:cs typeface="ＭＳ Ｐゴシック" charset="0"/>
              </a:rPr>
              <a:t>-Health Affairs: June 6, 2013 </a:t>
            </a:r>
          </a:p>
        </p:txBody>
      </p:sp>
      <p:sp>
        <p:nvSpPr>
          <p:cNvPr id="109571" name="Rectangle 3"/>
          <p:cNvSpPr>
            <a:spLocks/>
          </p:cNvSpPr>
          <p:nvPr/>
        </p:nvSpPr>
        <p:spPr bwMode="auto">
          <a:xfrm>
            <a:off x="3987800" y="6400800"/>
            <a:ext cx="556260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>
            <a:spAutoFit/>
          </a:bodyPr>
          <a:lstStyle/>
          <a:p>
            <a:r>
              <a:rPr lang="en-US" sz="4800" i="1" dirty="0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Minnesota:  250,000 </a:t>
            </a: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95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571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ACA: </a:t>
            </a:r>
            <a:r>
              <a:rPr lang="en-US" u="sng" dirty="0">
                <a:ea typeface="+mj-ea"/>
                <a:cs typeface="+mj-cs"/>
              </a:rPr>
              <a:t>u</a:t>
            </a:r>
            <a:r>
              <a:rPr lang="en-US" u="sng" dirty="0" smtClean="0">
                <a:ea typeface="+mj-ea"/>
                <a:cs typeface="+mj-cs"/>
              </a:rPr>
              <a:t>nder</a:t>
            </a:r>
            <a:r>
              <a:rPr lang="en-US" dirty="0" smtClean="0">
                <a:ea typeface="+mj-ea"/>
                <a:cs typeface="+mj-cs"/>
              </a:rPr>
              <a:t>insurance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295938" name="Picture 2"/>
          <p:cNvPicPr>
            <a:picLocks noGrp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5" b="4295"/>
          <a:stretch>
            <a:fillRect/>
          </a:stretch>
        </p:blipFill>
        <p:spPr bwMode="auto">
          <a:xfrm>
            <a:off x="2159000" y="3505200"/>
            <a:ext cx="8991600" cy="482758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61" name="Rectangle 1"/>
          <p:cNvSpPr>
            <a:spLocks/>
          </p:cNvSpPr>
          <p:nvPr/>
        </p:nvSpPr>
        <p:spPr bwMode="auto">
          <a:xfrm>
            <a:off x="6578600" y="6781800"/>
            <a:ext cx="5130800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r"/>
            <a:r>
              <a:rPr lang="en-US" sz="3200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- Jeffrey Flier</a:t>
            </a:r>
          </a:p>
          <a:p>
            <a:pPr algn="r"/>
            <a:r>
              <a:rPr lang="en-US" sz="3200" i="1">
                <a:solidFill>
                  <a:schemeClr val="bg1"/>
                </a:solidFill>
                <a:ea typeface="ＭＳ Ｐゴシック" charset="0"/>
                <a:cs typeface="ＭＳ Ｐゴシック" charset="0"/>
              </a:rPr>
              <a:t>Dean of Harvard Medical School</a:t>
            </a:r>
          </a:p>
        </p:txBody>
      </p:sp>
      <p:sp>
        <p:nvSpPr>
          <p:cNvPr id="296962" name="Rectangle 2"/>
          <p:cNvSpPr>
            <a:spLocks/>
          </p:cNvSpPr>
          <p:nvPr/>
        </p:nvSpPr>
        <p:spPr bwMode="auto">
          <a:xfrm>
            <a:off x="0" y="3352800"/>
            <a:ext cx="12903200" cy="2959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/>
          <a:lstStyle/>
          <a:p>
            <a:r>
              <a:rPr lang="ja-JP" altLang="en-US" sz="4000" i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rPr>
              <a:t>“</a:t>
            </a:r>
            <a:r>
              <a:rPr lang="en-US" altLang="ja-JP" sz="4000" i="1">
                <a:solidFill>
                  <a:schemeClr val="accent1"/>
                </a:solidFill>
                <a:cs typeface="Gill Sans" charset="0"/>
              </a:rPr>
              <a:t>While the legislation will enhance access to insurance,                               the trade-off will be an accelerated crisis of costs                      and perpetuation of the current dysfunction.</a:t>
            </a:r>
            <a:r>
              <a:rPr lang="ja-JP" altLang="en-US" sz="4000" i="1">
                <a:solidFill>
                  <a:schemeClr val="accent1"/>
                </a:solidFill>
                <a:latin typeface="Arial" charset="0"/>
                <a:ea typeface="ＭＳ Ｐゴシック" charset="0"/>
                <a:cs typeface="ＭＳ Ｐゴシック" charset="0"/>
              </a:rPr>
              <a:t>”</a:t>
            </a:r>
            <a:endParaRPr lang="en-US" altLang="ja-JP" sz="4000" i="1">
              <a:solidFill>
                <a:schemeClr val="accent1"/>
              </a:solidFill>
              <a:cs typeface="Gill Sans" charset="0"/>
            </a:endParaRPr>
          </a:p>
          <a:p>
            <a:endParaRPr lang="en-US" sz="4000" i="1">
              <a:solidFill>
                <a:srgbClr val="FCBD00"/>
              </a:solidFill>
              <a:cs typeface="Gill Sans" charset="0"/>
            </a:endParaRPr>
          </a:p>
          <a:p>
            <a:pPr lvl="3"/>
            <a:endParaRPr lang="en-US" sz="4000" i="1">
              <a:solidFill>
                <a:srgbClr val="FCBD00"/>
              </a:solidFill>
              <a:cs typeface="Gill Sans" charset="0"/>
            </a:endParaRPr>
          </a:p>
        </p:txBody>
      </p:sp>
    </p:spTree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89025" y="112713"/>
            <a:ext cx="11204575" cy="2016125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ea typeface="+mj-ea"/>
                <a:cs typeface="+mj-cs"/>
              </a:rPr>
              <a:t>What is the Minnesota Health Plan?</a:t>
            </a:r>
            <a:endParaRPr lang="en-US" sz="5400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16000" y="2971800"/>
            <a:ext cx="10210800" cy="5948363"/>
          </a:xfrm>
        </p:spPr>
        <p:txBody>
          <a:bodyPr>
            <a:normAutofit/>
          </a:bodyPr>
          <a:lstStyle/>
          <a:p>
            <a:pPr marL="0" indent="0" algn="ctr" defTabSz="1300460" eaLnBrk="1" fontAlgn="auto" hangingPunct="1">
              <a:lnSpc>
                <a:spcPct val="140000"/>
              </a:lnSpc>
              <a:spcBef>
                <a:spcPts val="2844"/>
              </a:spcBef>
              <a:spcAft>
                <a:spcPts val="0"/>
              </a:spcAft>
              <a:buFont typeface="Wingdings 2" charset="0"/>
              <a:buNone/>
              <a:defRPr/>
            </a:pPr>
            <a:r>
              <a:rPr lang="en-US" sz="3200" dirty="0" smtClean="0">
                <a:ea typeface="+mn-ea"/>
                <a:cs typeface="+mn-cs"/>
              </a:rPr>
              <a:t>An innovative change in the way we </a:t>
            </a:r>
            <a:r>
              <a:rPr lang="en-US" sz="3200" i="1" dirty="0" smtClean="0">
                <a:ea typeface="+mn-ea"/>
                <a:cs typeface="+mn-cs"/>
              </a:rPr>
              <a:t>pay for </a:t>
            </a:r>
            <a:r>
              <a:rPr lang="en-US" sz="3200" dirty="0" smtClean="0">
                <a:ea typeface="+mn-ea"/>
                <a:cs typeface="+mn-cs"/>
              </a:rPr>
              <a:t>health care in Minnesota</a:t>
            </a:r>
          </a:p>
          <a:p>
            <a:pPr marL="975345" lvl="1" indent="-478641" defTabSz="1300460" eaLnBrk="1" fontAlgn="auto" hangingPunct="1">
              <a:lnSpc>
                <a:spcPct val="200000"/>
              </a:lnSpc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000" dirty="0" smtClean="0">
                <a:ea typeface="+mn-ea"/>
              </a:rPr>
              <a:t>A single, streamlined public fund</a:t>
            </a:r>
          </a:p>
          <a:p>
            <a:pPr marL="1950070" lvl="3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2500" dirty="0"/>
              <a:t>Eliminates private insurance and profit-taking</a:t>
            </a:r>
          </a:p>
          <a:p>
            <a:pPr marL="1950070" lvl="3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2500" dirty="0"/>
              <a:t>Slashes inefficiencies</a:t>
            </a:r>
          </a:p>
          <a:p>
            <a:pPr marL="1950070" lvl="3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2500" dirty="0"/>
              <a:t>Negotiating clout for drugs and medical </a:t>
            </a:r>
            <a:r>
              <a:rPr lang="en-US" sz="2500" dirty="0" smtClean="0"/>
              <a:t>supplies</a:t>
            </a:r>
            <a:endParaRPr lang="en-US" sz="2500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3000" dirty="0" smtClean="0">
                <a:ea typeface="+mn-ea"/>
              </a:rPr>
              <a:t>Guarantees quality coverage for </a:t>
            </a:r>
            <a:r>
              <a:rPr lang="en-US" sz="3000" i="1" dirty="0" smtClean="0">
                <a:ea typeface="+mn-ea"/>
              </a:rPr>
              <a:t>all </a:t>
            </a:r>
            <a:r>
              <a:rPr lang="en-US" sz="3000" dirty="0" smtClean="0">
                <a:ea typeface="+mn-ea"/>
              </a:rPr>
              <a:t>Minnesotans</a:t>
            </a:r>
          </a:p>
          <a:p>
            <a:pPr marL="1950070" lvl="3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2500" dirty="0" smtClean="0"/>
              <a:t>Medical </a:t>
            </a:r>
            <a:r>
              <a:rPr lang="en-US" sz="2500" i="1" dirty="0" smtClean="0"/>
              <a:t>and</a:t>
            </a:r>
            <a:r>
              <a:rPr lang="en-US" sz="2500" dirty="0" smtClean="0"/>
              <a:t> dental</a:t>
            </a:r>
          </a:p>
          <a:p>
            <a:pPr marL="1950070" lvl="3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2500" dirty="0" smtClean="0"/>
              <a:t>De-linked from employment</a:t>
            </a:r>
          </a:p>
          <a:p>
            <a:pPr marL="1472049" lvl="3" indent="0" defTabSz="1300460" eaLnBrk="1" fontAlgn="auto" hangingPunct="1">
              <a:spcBef>
                <a:spcPts val="853"/>
              </a:spcBef>
              <a:spcAft>
                <a:spcPts val="0"/>
              </a:spcAft>
              <a:buNone/>
              <a:defRPr/>
            </a:pPr>
            <a:endParaRPr lang="en-US" dirty="0" smtClean="0">
              <a:ea typeface="+mn-ea"/>
            </a:endParaRPr>
          </a:p>
          <a:p>
            <a:pPr marL="1472048" lvl="2" indent="-496703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</a:endParaRPr>
          </a:p>
          <a:p>
            <a:pPr marL="1472048" lvl="2" indent="-496703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3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3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5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558800" y="3581400"/>
            <a:ext cx="3962400" cy="411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Private insurance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(job-based)</a:t>
            </a:r>
          </a:p>
        </p:txBody>
      </p:sp>
      <p:sp>
        <p:nvSpPr>
          <p:cNvPr id="6" name="Parallelogram 5"/>
          <p:cNvSpPr/>
          <p:nvPr/>
        </p:nvSpPr>
        <p:spPr>
          <a:xfrm>
            <a:off x="8636000" y="3276600"/>
            <a:ext cx="4178554" cy="1295400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dirty="0">
                <a:solidFill>
                  <a:schemeClr val="tx2"/>
                </a:solidFill>
              </a:rPr>
              <a:t>Private insurance </a:t>
            </a:r>
          </a:p>
          <a:p>
            <a:pPr>
              <a:defRPr/>
            </a:pPr>
            <a:r>
              <a:rPr lang="en-US" sz="2200" dirty="0">
                <a:solidFill>
                  <a:schemeClr val="tx2"/>
                </a:solidFill>
              </a:rPr>
              <a:t>(individually purchased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7" name="Regular Pentagon 6"/>
          <p:cNvSpPr/>
          <p:nvPr/>
        </p:nvSpPr>
        <p:spPr>
          <a:xfrm>
            <a:off x="10693400" y="7315200"/>
            <a:ext cx="1874520" cy="1600200"/>
          </a:xfrm>
          <a:prstGeom prst="pen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VA</a:t>
            </a:r>
          </a:p>
        </p:txBody>
      </p:sp>
      <p:sp>
        <p:nvSpPr>
          <p:cNvPr id="8" name="Wave 7"/>
          <p:cNvSpPr/>
          <p:nvPr/>
        </p:nvSpPr>
        <p:spPr>
          <a:xfrm>
            <a:off x="7264400" y="5410200"/>
            <a:ext cx="3886200" cy="1905000"/>
          </a:xfrm>
          <a:prstGeom prst="wave">
            <a:avLst>
              <a:gd name="adj1" fmla="val 12500"/>
              <a:gd name="adj2" fmla="val -5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Medicare</a:t>
            </a:r>
          </a:p>
        </p:txBody>
      </p:sp>
      <p:sp>
        <p:nvSpPr>
          <p:cNvPr id="9" name="Trapezoid 8"/>
          <p:cNvSpPr/>
          <p:nvPr/>
        </p:nvSpPr>
        <p:spPr>
          <a:xfrm>
            <a:off x="5130800" y="3810000"/>
            <a:ext cx="2971800" cy="121920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Medicaid</a:t>
            </a:r>
          </a:p>
        </p:txBody>
      </p:sp>
      <p:sp>
        <p:nvSpPr>
          <p:cNvPr id="10" name="Teardrop 9"/>
          <p:cNvSpPr/>
          <p:nvPr/>
        </p:nvSpPr>
        <p:spPr>
          <a:xfrm>
            <a:off x="5435600" y="7772400"/>
            <a:ext cx="3429000" cy="1143000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</a:rPr>
              <a:t>Indian Health Service</a:t>
            </a:r>
          </a:p>
        </p:txBody>
      </p:sp>
      <p:sp>
        <p:nvSpPr>
          <p:cNvPr id="12" name="Cloud 11"/>
          <p:cNvSpPr/>
          <p:nvPr/>
        </p:nvSpPr>
        <p:spPr>
          <a:xfrm>
            <a:off x="1092200" y="304800"/>
            <a:ext cx="10287000" cy="2743200"/>
          </a:xfrm>
          <a:prstGeom prst="cloud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b="1" dirty="0">
                <a:solidFill>
                  <a:schemeClr val="accent1"/>
                </a:solidFill>
              </a:rPr>
              <a:t>446,000 uninsured Minnesotans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4445000" y="2362200"/>
            <a:ext cx="4876800" cy="4648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Minnesota Health Pan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4294967295"/>
          </p:nvPr>
        </p:nvSpPr>
        <p:spPr>
          <a:xfrm>
            <a:off x="6731000" y="2362200"/>
            <a:ext cx="5900738" cy="8372475"/>
          </a:xfrm>
        </p:spPr>
        <p:txBody>
          <a:bodyPr/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Simple, streamlined fund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Publicly financed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Publicly accountable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Non-profit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Health care </a:t>
            </a:r>
            <a:r>
              <a:rPr lang="en-US" i="1" dirty="0" smtClean="0">
                <a:ea typeface="+mn-ea"/>
                <a:cs typeface="+mn-cs"/>
              </a:rPr>
              <a:t>delivery</a:t>
            </a:r>
            <a:r>
              <a:rPr lang="en-US" dirty="0" smtClean="0">
                <a:ea typeface="+mn-ea"/>
                <a:cs typeface="+mn-cs"/>
              </a:rPr>
              <a:t> remains private and    high-quality</a:t>
            </a:r>
            <a:endParaRPr lang="en-US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7057E-6 -2.39831E-6 L -0.25788 0.00391 " pathEditMode="relative" rAng="0" ptsTypes="AA">
                                      <p:cBhvr>
                                        <p:cTn id="11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894" y="1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3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3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3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3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3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Our current “system”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558800" y="3657600"/>
            <a:ext cx="3962400" cy="41148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Private insurance</a:t>
            </a:r>
          </a:p>
          <a:p>
            <a:pPr>
              <a:defRPr/>
            </a:pPr>
            <a:r>
              <a:rPr lang="en-US" sz="2400" dirty="0">
                <a:solidFill>
                  <a:schemeClr val="tx2"/>
                </a:solidFill>
              </a:rPr>
              <a:t>(job-based)</a:t>
            </a:r>
          </a:p>
        </p:txBody>
      </p:sp>
      <p:sp>
        <p:nvSpPr>
          <p:cNvPr id="6" name="Parallelogram 5"/>
          <p:cNvSpPr/>
          <p:nvPr/>
        </p:nvSpPr>
        <p:spPr>
          <a:xfrm>
            <a:off x="8636000" y="3276600"/>
            <a:ext cx="4178554" cy="1295400"/>
          </a:xfrm>
          <a:prstGeom prst="parallelogram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000" dirty="0">
                <a:solidFill>
                  <a:schemeClr val="tx2"/>
                </a:solidFill>
              </a:rPr>
              <a:t>Private insurance </a:t>
            </a:r>
          </a:p>
          <a:p>
            <a:pPr>
              <a:defRPr/>
            </a:pPr>
            <a:r>
              <a:rPr lang="en-US" sz="2200" dirty="0">
                <a:solidFill>
                  <a:schemeClr val="tx2"/>
                </a:solidFill>
              </a:rPr>
              <a:t>(individually purchased</a:t>
            </a:r>
            <a:r>
              <a:rPr lang="en-US" sz="2400" dirty="0">
                <a:solidFill>
                  <a:schemeClr val="tx2"/>
                </a:solidFill>
              </a:rPr>
              <a:t>)</a:t>
            </a:r>
          </a:p>
        </p:txBody>
      </p:sp>
      <p:sp>
        <p:nvSpPr>
          <p:cNvPr id="7" name="Regular Pentagon 6"/>
          <p:cNvSpPr/>
          <p:nvPr/>
        </p:nvSpPr>
        <p:spPr>
          <a:xfrm>
            <a:off x="10693400" y="7315200"/>
            <a:ext cx="1874520" cy="1600200"/>
          </a:xfrm>
          <a:prstGeom prst="pentagon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VA</a:t>
            </a:r>
          </a:p>
        </p:txBody>
      </p:sp>
      <p:sp>
        <p:nvSpPr>
          <p:cNvPr id="8" name="Wave 7"/>
          <p:cNvSpPr/>
          <p:nvPr/>
        </p:nvSpPr>
        <p:spPr>
          <a:xfrm>
            <a:off x="7264400" y="5410200"/>
            <a:ext cx="3886200" cy="1905000"/>
          </a:xfrm>
          <a:prstGeom prst="wave">
            <a:avLst>
              <a:gd name="adj1" fmla="val 12500"/>
              <a:gd name="adj2" fmla="val -51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Medicare</a:t>
            </a:r>
          </a:p>
        </p:txBody>
      </p:sp>
      <p:sp>
        <p:nvSpPr>
          <p:cNvPr id="9" name="Trapezoid 8"/>
          <p:cNvSpPr/>
          <p:nvPr/>
        </p:nvSpPr>
        <p:spPr>
          <a:xfrm>
            <a:off x="5130800" y="3810000"/>
            <a:ext cx="2971800" cy="1219200"/>
          </a:xfrm>
          <a:prstGeom prst="trapezoi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>
                <a:solidFill>
                  <a:schemeClr val="tx2"/>
                </a:solidFill>
              </a:rPr>
              <a:t>Medicaid</a:t>
            </a:r>
          </a:p>
        </p:txBody>
      </p:sp>
      <p:sp>
        <p:nvSpPr>
          <p:cNvPr id="10" name="Teardrop 9"/>
          <p:cNvSpPr/>
          <p:nvPr/>
        </p:nvSpPr>
        <p:spPr>
          <a:xfrm>
            <a:off x="5435600" y="7772400"/>
            <a:ext cx="3429000" cy="1143000"/>
          </a:xfrm>
          <a:prstGeom prst="teardrop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800" dirty="0">
                <a:solidFill>
                  <a:schemeClr val="tx2"/>
                </a:solidFill>
              </a:rPr>
              <a:t>Indian Health Service</a:t>
            </a:r>
          </a:p>
        </p:txBody>
      </p:sp>
      <p:sp>
        <p:nvSpPr>
          <p:cNvPr id="12" name="Cloud 11"/>
          <p:cNvSpPr/>
          <p:nvPr/>
        </p:nvSpPr>
        <p:spPr>
          <a:xfrm>
            <a:off x="1320800" y="381000"/>
            <a:ext cx="10287000" cy="2743200"/>
          </a:xfrm>
          <a:prstGeom prst="cloud">
            <a:avLst/>
          </a:prstGeom>
          <a:solidFill>
            <a:schemeClr val="tx1">
              <a:lumMod val="85000"/>
              <a:lumOff val="1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4400" b="1" dirty="0">
                <a:solidFill>
                  <a:schemeClr val="accent1"/>
                </a:solidFill>
              </a:rPr>
              <a:t>48</a:t>
            </a:r>
            <a:r>
              <a:rPr lang="en-US" sz="4400" b="1" i="1" dirty="0">
                <a:solidFill>
                  <a:schemeClr val="accent1"/>
                </a:solidFill>
              </a:rPr>
              <a:t> </a:t>
            </a:r>
            <a:r>
              <a:rPr lang="en-US" sz="4400" b="1" dirty="0">
                <a:solidFill>
                  <a:schemeClr val="accent1"/>
                </a:solidFill>
              </a:rPr>
              <a:t>million</a:t>
            </a:r>
            <a:r>
              <a:rPr lang="en-US" sz="4400" b="1" i="1" dirty="0">
                <a:solidFill>
                  <a:schemeClr val="accent1"/>
                </a:solidFill>
              </a:rPr>
              <a:t> </a:t>
            </a:r>
            <a:r>
              <a:rPr lang="en-US" sz="4400" b="1" dirty="0">
                <a:solidFill>
                  <a:schemeClr val="accent1"/>
                </a:solidFill>
              </a:rPr>
              <a:t>uninsured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/>
          <p:cNvSpPr/>
          <p:nvPr/>
        </p:nvSpPr>
        <p:spPr>
          <a:xfrm>
            <a:off x="1016000" y="2362200"/>
            <a:ext cx="4876800" cy="4648200"/>
          </a:xfrm>
          <a:prstGeom prst="ellipse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chemeClr val="tx1"/>
                </a:solidFill>
              </a:rPr>
              <a:t>Minnesota Health Plan</a:t>
            </a: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8200" y="457200"/>
            <a:ext cx="2895600" cy="1931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5200" y="2667000"/>
            <a:ext cx="2217738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7000" y="5029200"/>
            <a:ext cx="2222500" cy="222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00" y="7543800"/>
            <a:ext cx="2633663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Right Arrow 14"/>
          <p:cNvSpPr/>
          <p:nvPr/>
        </p:nvSpPr>
        <p:spPr>
          <a:xfrm rot="19757253">
            <a:off x="5077806" y="2267310"/>
            <a:ext cx="2118370" cy="374235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6" name="Right Arrow 15"/>
          <p:cNvSpPr/>
          <p:nvPr/>
        </p:nvSpPr>
        <p:spPr>
          <a:xfrm rot="2788464">
            <a:off x="5215195" y="6664632"/>
            <a:ext cx="2118370" cy="301608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7" name="Right Arrow 16"/>
          <p:cNvSpPr/>
          <p:nvPr/>
        </p:nvSpPr>
        <p:spPr>
          <a:xfrm>
            <a:off x="5892800" y="3886200"/>
            <a:ext cx="3810000" cy="304800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  <p:sp>
        <p:nvSpPr>
          <p:cNvPr id="18" name="Right Arrow 17"/>
          <p:cNvSpPr/>
          <p:nvPr/>
        </p:nvSpPr>
        <p:spPr>
          <a:xfrm rot="1014901">
            <a:off x="5906775" y="5166204"/>
            <a:ext cx="3084959" cy="322767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555" y="304800"/>
            <a:ext cx="10825163" cy="2016125"/>
          </a:xfrm>
        </p:spPr>
        <p:txBody>
          <a:bodyPr/>
          <a:lstStyle/>
          <a:p>
            <a:r>
              <a:rPr lang="en-US" dirty="0" smtClean="0"/>
              <a:t>Could it work?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92200" y="4114800"/>
            <a:ext cx="10825163" cy="5948362"/>
          </a:xfrm>
        </p:spPr>
        <p:txBody>
          <a:bodyPr/>
          <a:lstStyle/>
          <a:p>
            <a:pPr marL="889000" indent="-487672" defTabSz="1300460" eaLnBrk="1" fontAlgn="auto" hangingPunct="1">
              <a:lnSpc>
                <a:spcPct val="9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/>
              <a:t>Economic model of </a:t>
            </a:r>
            <a:r>
              <a:rPr lang="en-US" dirty="0" smtClean="0"/>
              <a:t>single, unified plan in </a:t>
            </a:r>
            <a:r>
              <a:rPr lang="en-US" dirty="0"/>
              <a:t>MN</a:t>
            </a:r>
          </a:p>
          <a:p>
            <a:pPr marL="889000" indent="-487672" defTabSz="1300460" eaLnBrk="1" fontAlgn="auto" hangingPunct="1">
              <a:lnSpc>
                <a:spcPct val="9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b="1" dirty="0"/>
              <a:t>ALL</a:t>
            </a:r>
            <a:r>
              <a:rPr lang="en-US" dirty="0"/>
              <a:t> Minnesotans covered</a:t>
            </a:r>
          </a:p>
          <a:p>
            <a:pPr marL="1562100" lvl="1" indent="-478641" defTabSz="1300460" eaLnBrk="1" fontAlgn="auto" hangingPunct="1">
              <a:lnSpc>
                <a:spcPct val="80000"/>
              </a:lnSpc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/>
              <a:t>Including 250,000 left uninsured by ACA</a:t>
            </a:r>
          </a:p>
          <a:p>
            <a:pPr marL="1562100" lvl="1" indent="-478641" defTabSz="1300460" eaLnBrk="1" fontAlgn="auto" hangingPunct="1">
              <a:lnSpc>
                <a:spcPct val="90000"/>
              </a:lnSpc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/>
              <a:t>Medical, prescription meds, mental health, dental</a:t>
            </a:r>
          </a:p>
          <a:p>
            <a:pPr marL="889000" indent="-487672" defTabSz="1300460" eaLnBrk="1" fontAlgn="auto" hangingPunct="1">
              <a:lnSpc>
                <a:spcPct val="9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/>
              <a:t>Financing</a:t>
            </a:r>
          </a:p>
          <a:p>
            <a:pPr marL="1562100" lvl="1" indent="-478641" defTabSz="1300460" eaLnBrk="1" fontAlgn="auto" hangingPunct="1">
              <a:lnSpc>
                <a:spcPct val="90000"/>
              </a:lnSpc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/>
              <a:t>Employer and employee payroll tax</a:t>
            </a:r>
          </a:p>
          <a:p>
            <a:pPr marL="1562100" lvl="1" indent="-478641" defTabSz="1300460" eaLnBrk="1" fontAlgn="auto" hangingPunct="1">
              <a:lnSpc>
                <a:spcPct val="80000"/>
              </a:lnSpc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/>
              <a:t>Eliminates deductibles, co-insurance, most copays</a:t>
            </a:r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997200" y="2895600"/>
            <a:ext cx="716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err="1" smtClean="0">
                <a:latin typeface="+mn-lt"/>
              </a:rPr>
              <a:t>Lewin</a:t>
            </a:r>
            <a:r>
              <a:rPr lang="en-US" dirty="0" smtClean="0">
                <a:latin typeface="+mn-lt"/>
              </a:rPr>
              <a:t> Group Report (2012)</a:t>
            </a:r>
            <a:endParaRPr lang="en-US" dirty="0">
              <a:latin typeface="+mn-lt"/>
            </a:endParaRP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79000" y="304800"/>
            <a:ext cx="23145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23983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30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build="p" bldLvl="3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381000"/>
            <a:ext cx="10825163" cy="2016125"/>
          </a:xfrm>
        </p:spPr>
        <p:txBody>
          <a:bodyPr/>
          <a:lstStyle/>
          <a:p>
            <a:r>
              <a:rPr lang="en-US" sz="6000" dirty="0" err="1" smtClean="0"/>
              <a:t>Lewin</a:t>
            </a:r>
            <a:r>
              <a:rPr lang="en-US" sz="6000" dirty="0" smtClean="0"/>
              <a:t> Group Findings</a:t>
            </a:r>
            <a:endParaRPr lang="en-US" sz="6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49400" y="3429000"/>
            <a:ext cx="10825163" cy="5948362"/>
          </a:xfrm>
        </p:spPr>
        <p:txBody>
          <a:bodyPr/>
          <a:lstStyle/>
          <a:p>
            <a:pPr marL="889000" indent="-487672" defTabSz="1300460" eaLnBrk="1" fontAlgn="auto" hangingPunct="1">
              <a:lnSpc>
                <a:spcPct val="8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/>
              <a:t>All Minnesotans with full coverage</a:t>
            </a:r>
          </a:p>
          <a:p>
            <a:pPr marL="889000" indent="-487672" defTabSz="1300460" eaLnBrk="1" fontAlgn="auto" hangingPunct="1">
              <a:lnSpc>
                <a:spcPct val="8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/>
              <a:t>$</a:t>
            </a:r>
            <a:r>
              <a:rPr lang="en-US" dirty="0"/>
              <a:t>4 billion saved in 2014 </a:t>
            </a:r>
          </a:p>
          <a:p>
            <a:pPr marL="1739900" lvl="1" indent="-478641" defTabSz="1300460" eaLnBrk="1" fontAlgn="auto" hangingPunct="1">
              <a:lnSpc>
                <a:spcPct val="80000"/>
              </a:lnSpc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/>
              <a:t>9% savings </a:t>
            </a:r>
          </a:p>
          <a:p>
            <a:pPr marL="889000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/>
              <a:t>10-year savings (2014-2023):  $65 billion</a:t>
            </a:r>
          </a:p>
          <a:p>
            <a:pPr marL="889000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/>
              <a:t>Businesses currently providing insurance save $1,214 per employee/year</a:t>
            </a:r>
          </a:p>
          <a:p>
            <a:pPr marL="889000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/>
              <a:t>Average family saves $1,362/year</a:t>
            </a:r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7600" y="304800"/>
            <a:ext cx="2314575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4683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2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89025" y="112713"/>
            <a:ext cx="11433175" cy="2016125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sz="5400" dirty="0" smtClean="0">
                <a:ea typeface="+mj-ea"/>
                <a:cs typeface="+mj-cs"/>
              </a:rPr>
              <a:t>Minnesota Health Plan advantages</a:t>
            </a:r>
            <a:endParaRPr lang="en-US" sz="5400" dirty="0"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20800" y="2971800"/>
            <a:ext cx="10668000" cy="5948363"/>
          </a:xfrm>
        </p:spPr>
        <p:txBody>
          <a:bodyPr>
            <a:normAutofit fontScale="92500" lnSpcReduction="10000"/>
          </a:bodyPr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Guaranteed high-quality coverage for </a:t>
            </a:r>
            <a:r>
              <a:rPr lang="en-US" sz="4000" i="1" dirty="0" smtClean="0">
                <a:ea typeface="+mn-ea"/>
                <a:cs typeface="+mn-cs"/>
              </a:rPr>
              <a:t>all Minnesotans</a:t>
            </a:r>
          </a:p>
          <a:p>
            <a:pPr marL="1471922" lvl="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True health care security</a:t>
            </a:r>
          </a:p>
          <a:p>
            <a:pPr marL="1471922" lvl="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/>
              <a:t>Continuous, de-linked from </a:t>
            </a:r>
            <a:r>
              <a:rPr lang="en-US" dirty="0" smtClean="0"/>
              <a:t>employment</a:t>
            </a:r>
            <a:endParaRPr lang="en-US" dirty="0" smtClean="0">
              <a:ea typeface="+mn-ea"/>
            </a:endParaRPr>
          </a:p>
          <a:p>
            <a:pPr marL="1471922" lvl="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Freedom to choose your provider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Efficient coverage</a:t>
            </a:r>
          </a:p>
          <a:p>
            <a:pPr marL="1471922" lvl="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Simplified and streamlined</a:t>
            </a:r>
          </a:p>
          <a:p>
            <a:pPr marL="1471922" lvl="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Eliminates administrative waste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/>
              <a:t>Saves billions for Minnesota families and businesses</a:t>
            </a:r>
          </a:p>
          <a:p>
            <a:pPr marL="1950690" lvl="4" indent="0" defTabSz="1300460" eaLnBrk="1" fontAlgn="auto" hangingPunct="1">
              <a:spcBef>
                <a:spcPts val="853"/>
              </a:spcBef>
              <a:spcAft>
                <a:spcPts val="0"/>
              </a:spcAft>
              <a:buNone/>
              <a:defRPr/>
            </a:pPr>
            <a:endParaRPr lang="en-US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 smtClean="0">
              <a:ea typeface="+mn-ea"/>
            </a:endParaRP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86741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 bldLvl="5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5400" dirty="0" smtClean="0"/>
              <a:t>Will you help us make it happen?</a:t>
            </a:r>
            <a:endParaRPr lang="en-US" sz="5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0" y="3200400"/>
            <a:ext cx="7391400" cy="5948362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Volunteer with </a:t>
            </a:r>
            <a:r>
              <a:rPr lang="en-US" dirty="0" smtClean="0"/>
              <a:t>PNHP</a:t>
            </a:r>
          </a:p>
          <a:p>
            <a:r>
              <a:rPr lang="en-US" dirty="0" smtClean="0"/>
              <a:t>Talk with neighbors, friends, family</a:t>
            </a:r>
          </a:p>
          <a:p>
            <a:r>
              <a:rPr lang="en-US" dirty="0"/>
              <a:t>Invite us to speak to your </a:t>
            </a:r>
            <a:r>
              <a:rPr lang="en-US" dirty="0" smtClean="0"/>
              <a:t>people</a:t>
            </a:r>
          </a:p>
          <a:p>
            <a:pPr lvl="2"/>
            <a:r>
              <a:rPr lang="en-US" dirty="0" smtClean="0"/>
              <a:t>Church</a:t>
            </a:r>
          </a:p>
          <a:p>
            <a:pPr lvl="2"/>
            <a:r>
              <a:rPr lang="en-US" dirty="0" smtClean="0"/>
              <a:t>Business</a:t>
            </a:r>
          </a:p>
          <a:p>
            <a:pPr lvl="2"/>
            <a:r>
              <a:rPr lang="en-US" dirty="0" smtClean="0"/>
              <a:t>Neighborhood group</a:t>
            </a:r>
          </a:p>
          <a:p>
            <a:pPr lvl="2"/>
            <a:r>
              <a:rPr lang="en-US" dirty="0" smtClean="0"/>
              <a:t>Social organization</a:t>
            </a:r>
            <a:endParaRPr lang="en-US" dirty="0"/>
          </a:p>
          <a:p>
            <a:r>
              <a:rPr lang="en-US" dirty="0" smtClean="0"/>
              <a:t>Contact your state legislator</a:t>
            </a:r>
          </a:p>
          <a:p>
            <a:r>
              <a:rPr lang="en-US" dirty="0" smtClean="0"/>
              <a:t>Sign up with us today!</a:t>
            </a:r>
            <a:endParaRPr lang="en-US" dirty="0"/>
          </a:p>
        </p:txBody>
      </p:sp>
      <p:pic>
        <p:nvPicPr>
          <p:cNvPr id="4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3600" y="4114800"/>
            <a:ext cx="3962400" cy="1295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8940800" y="5715000"/>
            <a:ext cx="316086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/>
              <a:t>PNHPminnesota.org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0213777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96909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How good are we?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TextBox 2"/>
          <p:cNvSpPr txBox="1">
            <a:spLocks noChangeArrowheads="1"/>
          </p:cNvSpPr>
          <p:nvPr/>
        </p:nvSpPr>
        <p:spPr bwMode="auto">
          <a:xfrm>
            <a:off x="1244600" y="2667000"/>
            <a:ext cx="10134600" cy="93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1pPr>
            <a:lvl2pPr marL="742950" indent="-28575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2pPr>
            <a:lvl3pPr marL="11430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3pPr>
            <a:lvl4pPr marL="16002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4pPr>
            <a:lvl5pPr marL="2057400" indent="-228600" eaLnBrk="0" hangingPunct="0"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rgbClr val="FFFFFF"/>
                </a:solidFill>
                <a:latin typeface="Gill Sans" charset="0"/>
                <a:ea typeface="ヒラギノ角ゴ ProN W3" charset="0"/>
                <a:cs typeface="ヒラギノ角ゴ ProN W3" charset="0"/>
                <a:sym typeface="Gill Sans" charset="0"/>
              </a:defRPr>
            </a:lvl9pPr>
          </a:lstStyle>
          <a:p>
            <a:pPr eaLnBrk="1" hangingPunct="1"/>
            <a:r>
              <a:rPr lang="en-US" sz="5500"/>
              <a:t>“Best In The World!”</a:t>
            </a:r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800" y="4038600"/>
            <a:ext cx="3581400" cy="327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7400" y="5465999"/>
            <a:ext cx="4495800" cy="3373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8000" y="3810000"/>
            <a:ext cx="2967038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8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092200" y="381000"/>
            <a:ext cx="10825163" cy="2016125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sz="6000" dirty="0" smtClean="0">
                <a:ea typeface="+mj-ea"/>
                <a:cs typeface="+mj-cs"/>
              </a:rPr>
              <a:t>On the other hand…</a:t>
            </a:r>
            <a:endParaRPr lang="en-US" sz="6000" dirty="0">
              <a:ea typeface="+mj-ea"/>
              <a:cs typeface="+mj-cs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397000" y="3429000"/>
            <a:ext cx="10744200" cy="5719762"/>
          </a:xfrm>
        </p:spPr>
        <p:txBody>
          <a:bodyPr>
            <a:normAutofit/>
          </a:bodyPr>
          <a:lstStyle/>
          <a:p>
            <a:pPr marL="487672" indent="-487672" defTabSz="1300460" eaLnBrk="1" fontAlgn="auto" hangingPunct="1">
              <a:lnSpc>
                <a:spcPct val="140000"/>
              </a:lnSpc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400" dirty="0" smtClean="0">
                <a:ea typeface="+mn-ea"/>
                <a:cs typeface="+mn-cs"/>
              </a:rPr>
              <a:t>Cost: most expensive in the world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400" dirty="0" smtClean="0">
                <a:ea typeface="+mn-ea"/>
                <a:cs typeface="+mn-cs"/>
              </a:rPr>
              <a:t>Access: uneven, tens of millions left out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400" dirty="0" smtClean="0">
                <a:ea typeface="+mn-ea"/>
                <a:cs typeface="+mn-cs"/>
              </a:rPr>
              <a:t>Quality: mediocre outcomes</a:t>
            </a:r>
            <a:endParaRPr lang="en-US" sz="4400" dirty="0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3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3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3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092200" y="6705600"/>
            <a:ext cx="10826750" cy="1565275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Cost</a:t>
            </a:r>
            <a:endParaRPr lang="en-US" dirty="0">
              <a:ea typeface="+mj-ea"/>
              <a:cs typeface="+mj-cs"/>
            </a:endParaRPr>
          </a:p>
        </p:txBody>
      </p:sp>
      <p:pic>
        <p:nvPicPr>
          <p:cNvPr id="7" name="Picture Placeholder 6"/>
          <p:cNvPicPr>
            <a:picLocks noGrp="1" noChangeAspect="1"/>
          </p:cNvPicPr>
          <p:nvPr>
            <p:ph type="pic" idx="1"/>
          </p:nvPr>
        </p:nvPicPr>
        <p:blipFill>
          <a:blip r:embed="rId2"/>
          <a:srcRect t="313" b="313"/>
          <a:stretch>
            <a:fillRect/>
          </a:stretch>
        </p:blipFill>
        <p:spPr/>
      </p:pic>
      <p:sp>
        <p:nvSpPr>
          <p:cNvPr id="6" name="Text Placeholder 5"/>
          <p:cNvSpPr>
            <a:spLocks noGrp="1"/>
          </p:cNvSpPr>
          <p:nvPr>
            <p:ph type="body" sz="half" idx="2"/>
          </p:nvPr>
        </p:nvSpPr>
        <p:spPr>
          <a:xfrm>
            <a:off x="1089025" y="7742238"/>
            <a:ext cx="10825163" cy="1144587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buFont typeface="Wingdings 2" pitchFamily="18" charset="2"/>
              <a:buNone/>
              <a:defRPr/>
            </a:pPr>
            <a:endParaRPr lang="en-US">
              <a:ea typeface="+mn-ea"/>
              <a:cs typeface="+mn-cs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" y="228600"/>
            <a:ext cx="10826750" cy="2016125"/>
          </a:xfrm>
        </p:spPr>
        <p:txBody>
          <a:bodyPr/>
          <a:lstStyle/>
          <a:p>
            <a:pPr defTabSz="1300460" eaLnBrk="1" fontAlgn="auto" hangingPunct="1">
              <a:spcAft>
                <a:spcPts val="0"/>
              </a:spcAft>
              <a:defRPr/>
            </a:pPr>
            <a:r>
              <a:rPr lang="en-US" dirty="0" smtClean="0">
                <a:ea typeface="+mj-ea"/>
                <a:cs typeface="+mj-cs"/>
              </a:rPr>
              <a:t>Cost</a:t>
            </a:r>
            <a:endParaRPr lang="en-US" dirty="0">
              <a:ea typeface="+mj-ea"/>
              <a:cs typeface="+mj-cs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68400" y="3352800"/>
            <a:ext cx="10058400" cy="5948363"/>
          </a:xfrm>
        </p:spPr>
        <p:txBody>
          <a:bodyPr/>
          <a:lstStyle/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18% of GDP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sz="4000" b="1" dirty="0" smtClean="0">
                <a:ea typeface="+mn-ea"/>
                <a:cs typeface="+mn-cs"/>
              </a:rPr>
              <a:t>Twice</a:t>
            </a:r>
            <a:r>
              <a:rPr lang="en-US" dirty="0" smtClean="0">
                <a:ea typeface="+mn-ea"/>
                <a:cs typeface="+mn-cs"/>
              </a:rPr>
              <a:t> as much as other democracies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Unaffordable for many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Average family premium now $15,700</a:t>
            </a:r>
          </a:p>
          <a:p>
            <a:pPr marL="975345" lvl="1" indent="-478641" defTabSz="1300460" eaLnBrk="1" fontAlgn="auto" hangingPunct="1">
              <a:spcBef>
                <a:spcPts val="853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</a:rPr>
              <a:t>Doubled in 10 </a:t>
            </a:r>
            <a:r>
              <a:rPr lang="en-US" dirty="0" err="1" smtClean="0">
                <a:ea typeface="+mn-ea"/>
              </a:rPr>
              <a:t>yrs</a:t>
            </a:r>
            <a:r>
              <a:rPr lang="en-US" dirty="0" smtClean="0">
                <a:ea typeface="+mn-ea"/>
              </a:rPr>
              <a:t>, while wages stayed flat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r>
              <a:rPr lang="en-US" dirty="0" smtClean="0">
                <a:ea typeface="+mn-ea"/>
                <a:cs typeface="+mn-cs"/>
              </a:rPr>
              <a:t>62%of personal bankruptcies due to health bills</a:t>
            </a:r>
          </a:p>
          <a:p>
            <a:pPr marL="487672" indent="-487672" defTabSz="1300460" eaLnBrk="1" fontAlgn="auto" hangingPunct="1">
              <a:spcBef>
                <a:spcPts val="2844"/>
              </a:spcBef>
              <a:spcAft>
                <a:spcPts val="0"/>
              </a:spcAft>
              <a:buFont typeface="Wingdings 2" pitchFamily="18" charset="2"/>
              <a:buChar char=""/>
              <a:defRPr/>
            </a:pPr>
            <a:endParaRPr lang="en-US" dirty="0">
              <a:ea typeface="+mn-ea"/>
              <a:cs typeface="+mn-cs"/>
            </a:endParaRPr>
          </a:p>
        </p:txBody>
      </p:sp>
      <p:pic>
        <p:nvPicPr>
          <p:cNvPr id="5" name="Picture 1"/>
          <p:cNvPicPr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9" r="9251"/>
          <a:stretch>
            <a:fillRect/>
          </a:stretch>
        </p:blipFill>
        <p:spPr bwMode="auto">
          <a:xfrm>
            <a:off x="9245600" y="762000"/>
            <a:ext cx="2514600" cy="3200400"/>
          </a:xfrm>
          <a:prstGeom prst="rect">
            <a:avLst/>
          </a:prstGeom>
          <a:noFill/>
          <a:ln w="254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3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3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3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 nodeType="clickPar">
                      <p:stCondLst>
                        <p:cond delay="indefinite"/>
                      </p:stCondLst>
                      <p:childTnLst>
                        <p:par>
                          <p:cTn id="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3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3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3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41" name="Picture 1"/>
          <p:cNvPicPr>
            <a:picLocks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7" t="20740"/>
          <a:stretch>
            <a:fillRect/>
          </a:stretch>
        </p:blipFill>
        <p:spPr bwMode="auto">
          <a:xfrm>
            <a:off x="1320800" y="1981200"/>
            <a:ext cx="11053763" cy="6961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2706" name="Rectangle 2"/>
          <p:cNvSpPr>
            <a:spLocks noGrp="1" noChangeArrowheads="1"/>
          </p:cNvSpPr>
          <p:nvPr>
            <p:ph type="title"/>
          </p:nvPr>
        </p:nvSpPr>
        <p:spPr>
          <a:xfrm>
            <a:off x="317500" y="393700"/>
            <a:ext cx="12382500" cy="1981200"/>
          </a:xfrm>
        </p:spPr>
        <p:txBody>
          <a:bodyPr/>
          <a:lstStyle/>
          <a:p>
            <a:pPr eaLnBrk="1" hangingPunct="1">
              <a:defRPr/>
            </a:pPr>
            <a:r>
              <a:rPr lang="en-US" sz="4800" smtClean="0"/>
              <a:t>Per Capita Spending</a:t>
            </a:r>
            <a:r>
              <a:rPr lang="en-US" sz="5800" smtClean="0"/>
              <a:t/>
            </a:r>
            <a:br>
              <a:rPr lang="en-US" sz="5800" smtClean="0"/>
            </a:br>
            <a:r>
              <a:rPr lang="en-US" sz="3600" smtClean="0"/>
              <a:t>(In U.S. Dollars)</a:t>
            </a: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jpeg"/><Relationship Id="rId5" Type="http://schemas.openxmlformats.org/officeDocument/2006/relationships/image" Target="../media/image8.jpeg"/><Relationship Id="rId1" Type="http://schemas.openxmlformats.org/officeDocument/2006/relationships/image" Target="../media/image4.jpeg"/><Relationship Id="rId2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Blank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Blank Presentation">
  <a:themeElements>
    <a:clrScheme name="">
      <a:dk1>
        <a:srgbClr val="0000FF"/>
      </a:dk1>
      <a:lt1>
        <a:srgbClr val="0000FF"/>
      </a:lt1>
      <a:dk2>
        <a:srgbClr val="000000"/>
      </a:dk2>
      <a:lt2>
        <a:srgbClr val="808080"/>
      </a:lt2>
      <a:accent1>
        <a:srgbClr val="0000FF"/>
      </a:accent1>
      <a:accent2>
        <a:srgbClr val="333399"/>
      </a:accent2>
      <a:accent3>
        <a:srgbClr val="AAAAFF"/>
      </a:accent3>
      <a:accent4>
        <a:srgbClr val="0000DA"/>
      </a:accent4>
      <a:accent5>
        <a:srgbClr val="AAAA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.pot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Presentation.po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Blank Presentation.pot copy">
  <a:themeElements>
    <a:clrScheme name="">
      <a:dk1>
        <a:srgbClr val="0000FF"/>
      </a:dk1>
      <a:lt1>
        <a:srgbClr val="0000FF"/>
      </a:lt1>
      <a:dk2>
        <a:srgbClr val="000000"/>
      </a:dk2>
      <a:lt2>
        <a:srgbClr val="808080"/>
      </a:lt2>
      <a:accent1>
        <a:srgbClr val="0000FF"/>
      </a:accent1>
      <a:accent2>
        <a:srgbClr val="333399"/>
      </a:accent2>
      <a:accent3>
        <a:srgbClr val="AAAAFF"/>
      </a:accent3>
      <a:accent4>
        <a:srgbClr val="0000DA"/>
      </a:accent4>
      <a:accent5>
        <a:srgbClr val="AAAA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.pot copy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Presentation.pot copy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2.xml><?xml version="1.0" encoding="utf-8"?>
<a:theme xmlns:a="http://schemas.openxmlformats.org/drawingml/2006/main" name="Blank Presentation.pot copy 2">
  <a:themeElements>
    <a:clrScheme name="">
      <a:dk1>
        <a:srgbClr val="0000FF"/>
      </a:dk1>
      <a:lt1>
        <a:srgbClr val="0000FF"/>
      </a:lt1>
      <a:dk2>
        <a:srgbClr val="000000"/>
      </a:dk2>
      <a:lt2>
        <a:srgbClr val="808080"/>
      </a:lt2>
      <a:accent1>
        <a:srgbClr val="0000FF"/>
      </a:accent1>
      <a:accent2>
        <a:srgbClr val="333399"/>
      </a:accent2>
      <a:accent3>
        <a:srgbClr val="AAAAFF"/>
      </a:accent3>
      <a:accent4>
        <a:srgbClr val="0000DA"/>
      </a:accent4>
      <a:accent5>
        <a:srgbClr val="AAAA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.pot copy 2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Presentation.pot copy 2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3.xml><?xml version="1.0" encoding="utf-8"?>
<a:theme xmlns:a="http://schemas.openxmlformats.org/drawingml/2006/main" name="1_Photo - Horizontal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Photo - Horizontal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5.xml><?xml version="1.0" encoding="utf-8"?>
<a:theme xmlns:a="http://schemas.openxmlformats.org/drawingml/2006/main" name="Title &amp; Subtitle - Photo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- Photo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-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6.xml><?xml version="1.0" encoding="utf-8"?>
<a:theme xmlns:a="http://schemas.openxmlformats.org/drawingml/2006/main" name="Title &amp; Subtitle - Photo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 - Photo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- Photo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7.xml><?xml version="1.0" encoding="utf-8"?>
<a:theme xmlns:a="http://schemas.openxmlformats.org/drawingml/2006/main" name="Title &amp; Bullets - Right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8.xml><?xml version="1.0" encoding="utf-8"?>
<a:theme xmlns:a="http://schemas.openxmlformats.org/drawingml/2006/main" name="Title &amp; Bullets - 2 Colum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9.xml><?xml version="1.0" encoding="utf-8"?>
<a:theme xmlns:a="http://schemas.openxmlformats.org/drawingml/2006/main" name="1_Title &amp; Bullets - Left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Left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Lef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1_Title - Top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0.xml><?xml version="1.0" encoding="utf-8"?>
<a:theme xmlns:a="http://schemas.openxmlformats.org/drawingml/2006/main" name="1_Title &amp; Bullets - 2 Column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2 Column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2 Colum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1.xml><?xml version="1.0" encoding="utf-8"?>
<a:theme xmlns:a="http://schemas.openxmlformats.org/drawingml/2006/main" name="Photo - Vertical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2.xml><?xml version="1.0" encoding="utf-8"?>
<a:theme xmlns:a="http://schemas.openxmlformats.org/drawingml/2006/main" name="Photo - Horizont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Horizont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Horizont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3.xml><?xml version="1.0" encoding="utf-8"?>
<a:theme xmlns:a="http://schemas.openxmlformats.org/drawingml/2006/main" name="1_Title &amp; Bullets - Right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 - Right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- Righ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4.xml><?xml version="1.0" encoding="utf-8"?>
<a:theme xmlns:a="http://schemas.openxmlformats.org/drawingml/2006/main" name="1_Title, Bullets &amp; Photo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, Bullets &amp; Photo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, Bullets &amp; Phot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5.xml><?xml version="1.0" encoding="utf-8"?>
<a:theme xmlns:a="http://schemas.openxmlformats.org/drawingml/2006/main" name="Photo - Vertical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6.xml><?xml version="1.0" encoding="utf-8"?>
<a:theme xmlns:a="http://schemas.openxmlformats.org/drawingml/2006/main" name="1_Photo - Vertical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7.xml><?xml version="1.0" encoding="utf-8"?>
<a:theme xmlns:a="http://schemas.openxmlformats.org/drawingml/2006/main" name="2_Title &amp; Bullets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8.xml><?xml version="1.0" encoding="utf-8"?>
<a:theme xmlns:a="http://schemas.openxmlformats.org/drawingml/2006/main" name="Title &amp; Subtitle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Subtitle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Subtitl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9.xml><?xml version="1.0" encoding="utf-8"?>
<a:theme xmlns:a="http://schemas.openxmlformats.org/drawingml/2006/main" name="Title - Center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Center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Cen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Title &amp; Bullets">
  <a:themeElements>
    <a:clrScheme name="">
      <a:dk1>
        <a:srgbClr val="000000"/>
      </a:dk1>
      <a:lt1>
        <a:srgbClr val="EEF2F5"/>
      </a:lt1>
      <a:dk2>
        <a:srgbClr val="000000"/>
      </a:dk2>
      <a:lt2>
        <a:srgbClr val="808080"/>
      </a:lt2>
      <a:accent1>
        <a:srgbClr val="FF6600"/>
      </a:accent1>
      <a:accent2>
        <a:srgbClr val="333399"/>
      </a:accent2>
      <a:accent3>
        <a:srgbClr val="F5F7F9"/>
      </a:accent3>
      <a:accent4>
        <a:srgbClr val="000000"/>
      </a:accent4>
      <a:accent5>
        <a:srgbClr val="FFB8AA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&amp; Bullets">
      <a:majorFont>
        <a:latin typeface="Tahoma"/>
        <a:ea typeface="ヒラギノ角ゴ ProN W3"/>
        <a:cs typeface="ヒラギノ角ゴ ProN W3"/>
      </a:majorFont>
      <a:minorFont>
        <a:latin typeface="Tahoma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&amp; 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0.xml><?xml version="1.0" encoding="utf-8"?>
<a:theme xmlns:a="http://schemas.openxmlformats.org/drawingml/2006/main" name="4_Office Theme">
  <a:themeElements>
    <a:clrScheme name="">
      <a:dk1>
        <a:srgbClr val="003300"/>
      </a:dk1>
      <a:lt1>
        <a:srgbClr val="FFCCFF"/>
      </a:lt1>
      <a:dk2>
        <a:srgbClr val="000000"/>
      </a:dk2>
      <a:lt2>
        <a:srgbClr val="808080"/>
      </a:lt2>
      <a:accent1>
        <a:srgbClr val="01A290"/>
      </a:accent1>
      <a:accent2>
        <a:srgbClr val="333399"/>
      </a:accent2>
      <a:accent3>
        <a:srgbClr val="FFE2FF"/>
      </a:accent3>
      <a:accent4>
        <a:srgbClr val="002A00"/>
      </a:accent4>
      <a:accent5>
        <a:srgbClr val="AACEC6"/>
      </a:accent5>
      <a:accent6>
        <a:srgbClr val="2D2D8A"/>
      </a:accent6>
      <a:hlink>
        <a:srgbClr val="009999"/>
      </a:hlink>
      <a:folHlink>
        <a:srgbClr val="99CC00"/>
      </a:folHlink>
    </a:clrScheme>
    <a:fontScheme name="4_Office Theme">
      <a:majorFont>
        <a:latin typeface="Franklin Gothic Medium"/>
        <a:ea typeface="ヒラギノ角ゴ ProN W6"/>
        <a:cs typeface="ヒラギノ角ゴ ProN W6"/>
      </a:majorFont>
      <a:minorFont>
        <a:latin typeface="Franklin Gothic Medium"/>
        <a:ea typeface="ヒラギノ角ゴ ProN W6"/>
        <a:cs typeface="ヒラギノ角ゴ ProN W6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4_Office Theme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1.xml><?xml version="1.0" encoding="utf-8"?>
<a:theme xmlns:a="http://schemas.openxmlformats.org/drawingml/2006/main" name="1_Bullets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2.xml><?xml version="1.0" encoding="utf-8"?>
<a:theme xmlns:a="http://schemas.openxmlformats.org/drawingml/2006/main" name="Habitat">
  <a:themeElements>
    <a:clrScheme name="Habitat">
      <a:dk1>
        <a:sysClr val="windowText" lastClr="000000"/>
      </a:dk1>
      <a:lt1>
        <a:sysClr val="window" lastClr="FFFFFF"/>
      </a:lt1>
      <a:dk2>
        <a:srgbClr val="194431"/>
      </a:dk2>
      <a:lt2>
        <a:srgbClr val="F0E6C3"/>
      </a:lt2>
      <a:accent1>
        <a:srgbClr val="F8C000"/>
      </a:accent1>
      <a:accent2>
        <a:srgbClr val="F88600"/>
      </a:accent2>
      <a:accent3>
        <a:srgbClr val="F83500"/>
      </a:accent3>
      <a:accent4>
        <a:srgbClr val="8B723D"/>
      </a:accent4>
      <a:accent5>
        <a:srgbClr val="818B3D"/>
      </a:accent5>
      <a:accent6>
        <a:srgbClr val="586215"/>
      </a:accent6>
      <a:hlink>
        <a:srgbClr val="FF621D"/>
      </a:hlink>
      <a:folHlink>
        <a:srgbClr val="F3D260"/>
      </a:folHlink>
    </a:clrScheme>
    <a:fontScheme name="Habitat">
      <a:maj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Book Antiqua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Habitat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30000"/>
              </a:schemeClr>
              <a:schemeClr val="phClr">
                <a:satMod val="275000"/>
              </a:schemeClr>
            </a:duotone>
          </a:blip>
          <a:tile tx="0" ty="0" sx="40000" sy="4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40000"/>
                <a:satMod val="130000"/>
              </a:schemeClr>
              <a:schemeClr val="phClr">
                <a:satMod val="275000"/>
              </a:schemeClr>
            </a:duotone>
          </a:blip>
          <a:stretch/>
        </a:blipFill>
      </a:fillStyleLst>
      <a:lnStyleLst>
        <a:ln w="12700" cap="flat" cmpd="sng" algn="ctr">
          <a:solidFill>
            <a:schemeClr val="phClr">
              <a:shade val="90000"/>
              <a:satMod val="105000"/>
            </a:schemeClr>
          </a:solidFill>
          <a:prstDash val="solid"/>
        </a:ln>
        <a:ln w="25400" cap="flat" cmpd="sng" algn="ctr">
          <a:solidFill>
            <a:schemeClr val="phClr">
              <a:shade val="80000"/>
            </a:schemeClr>
          </a:solidFill>
          <a:prstDash val="solid"/>
        </a:ln>
        <a:ln w="25400" cap="flat" cmpd="sng" algn="ctr">
          <a:solidFill>
            <a:schemeClr val="phClr">
              <a:shade val="70000"/>
            </a:schemeClr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r="4200000" sx="105000" sy="105000" algn="t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76200" dist="25400" dir="13200000">
              <a:srgbClr val="000000">
                <a:alpha val="80000"/>
              </a:srgbClr>
            </a:innerShdw>
          </a:effectLst>
          <a:scene3d>
            <a:camera prst="orthographicFront">
              <a:rot lat="0" lon="0" rev="0"/>
            </a:camera>
            <a:lightRig rig="balanced" dir="t">
              <a:rot lat="0" lon="0" rev="19800000"/>
            </a:lightRig>
          </a:scene3d>
          <a:sp3d prstMaterial="softEdge">
            <a:bevelT w="0" h="0"/>
          </a:sp3d>
        </a:effectStyle>
      </a:effectStyleLst>
      <a:bgFillStyleLst>
        <a:blipFill rotWithShape="1">
          <a:blip xmlns:r="http://schemas.openxmlformats.org/officeDocument/2006/relationships" r:embed="rId3"/>
          <a:stretch/>
        </a:blipFill>
        <a:blipFill rotWithShape="1">
          <a:blip xmlns:r="http://schemas.openxmlformats.org/officeDocument/2006/relationships" r:embed="rId4"/>
          <a:stretch/>
        </a:blipFill>
        <a:blipFill rotWithShape="1">
          <a:blip xmlns:r="http://schemas.openxmlformats.org/officeDocument/2006/relationships" r:embed="rId5"/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Bullets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Bullets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ulle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Blan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Blank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Photo - Vertical Reflection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BBE0E3"/>
      </a:accent1>
      <a:accent2>
        <a:srgbClr val="333399"/>
      </a:accent2>
      <a:accent3>
        <a:srgbClr val="AAAAAA"/>
      </a:accent3>
      <a:accent4>
        <a:srgbClr val="DADADA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hoto - Vertical Reflection">
      <a:majorFont>
        <a:latin typeface="Gill Sans"/>
        <a:ea typeface="ヒラギノ角ゴ ProN W3"/>
        <a:cs typeface="ヒラギノ角ゴ ProN W3"/>
      </a:majorFont>
      <a:minorFont>
        <a:latin typeface="Gill Sans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Photo - Vertical Reflec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Title - Top - Dark">
  <a:themeElements>
    <a:clrScheme name="">
      <a:dk1>
        <a:srgbClr val="414141"/>
      </a:dk1>
      <a:lt1>
        <a:srgbClr val="FFFFFF"/>
      </a:lt1>
      <a:dk2>
        <a:srgbClr val="000000"/>
      </a:dk2>
      <a:lt2>
        <a:srgbClr val="808080"/>
      </a:lt2>
      <a:accent1>
        <a:srgbClr val="6C7472"/>
      </a:accent1>
      <a:accent2>
        <a:srgbClr val="333399"/>
      </a:accent2>
      <a:accent3>
        <a:srgbClr val="FFFFFF"/>
      </a:accent3>
      <a:accent4>
        <a:srgbClr val="363636"/>
      </a:accent4>
      <a:accent5>
        <a:srgbClr val="BABCBC"/>
      </a:accent5>
      <a:accent6>
        <a:srgbClr val="2D2D8A"/>
      </a:accent6>
      <a:hlink>
        <a:srgbClr val="009999"/>
      </a:hlink>
      <a:folHlink>
        <a:srgbClr val="99CC00"/>
      </a:folHlink>
    </a:clrScheme>
    <a:fontScheme name="Title - Top - Dark">
      <a:majorFont>
        <a:latin typeface="Gill Sans Light"/>
        <a:ea typeface="ヒラギノ角ゴ ProN W3"/>
        <a:cs typeface="ヒラギノ角ゴ ProN W3"/>
      </a:majorFont>
      <a:minorFont>
        <a:latin typeface="Gill Sans Light"/>
        <a:ea typeface="ヒラギノ角ゴ ProN W3"/>
        <a:cs typeface="ヒラギノ角ゴ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Title - Top - Dark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Blank Presentation.pot copy 1">
  <a:themeElements>
    <a:clrScheme name="">
      <a:dk1>
        <a:srgbClr val="0000FF"/>
      </a:dk1>
      <a:lt1>
        <a:srgbClr val="0000FF"/>
      </a:lt1>
      <a:dk2>
        <a:srgbClr val="000000"/>
      </a:dk2>
      <a:lt2>
        <a:srgbClr val="808080"/>
      </a:lt2>
      <a:accent1>
        <a:srgbClr val="0000FF"/>
      </a:accent1>
      <a:accent2>
        <a:srgbClr val="333399"/>
      </a:accent2>
      <a:accent3>
        <a:srgbClr val="AAAAFF"/>
      </a:accent3>
      <a:accent4>
        <a:srgbClr val="0000DA"/>
      </a:accent4>
      <a:accent5>
        <a:srgbClr val="AAAAF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.pot copy 1">
      <a:majorFont>
        <a:latin typeface="Times New Roman"/>
        <a:ea typeface="ヒラギノ明朝 ProN W3"/>
        <a:cs typeface="ヒラギノ明朝 ProN W3"/>
      </a:majorFont>
      <a:minorFont>
        <a:latin typeface="Times New Roman"/>
        <a:ea typeface="ヒラギノ明朝 ProN W3"/>
        <a:cs typeface="ヒラギノ明朝 ProN W3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rgbClr val="074EB3">
                <a:alpha val="84999"/>
              </a:srgbClr>
            </a:gs>
            <a:gs pos="100000">
              <a:srgbClr val="0B3280">
                <a:alpha val="84999"/>
              </a:srgbClr>
            </a:gs>
          </a:gsLst>
          <a:lin ang="5400000" scaled="1"/>
        </a:gradFill>
        <a:ln>
          <a:noFill/>
        </a:ln>
        <a:effectLst/>
        <a:extLst>
          <a:ext uri="{91240B29-F687-4f45-9708-019B960494DF}">
            <a14:hiddenLine xmlns:a14="http://schemas.microsoft.com/office/drawing/2010/main" w="12700" cap="flat" cmpd="sng" algn="ctr">
              <a:solidFill>
                <a:srgbClr val="2F3946">
                  <a:alpha val="84999"/>
                </a:srgbClr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4200" b="0" i="0" u="none" strike="noStrike" cap="none" normalizeH="0" baseline="0">
            <a:ln>
              <a:noFill/>
            </a:ln>
            <a:solidFill>
              <a:srgbClr val="FFFFFF"/>
            </a:solidFill>
            <a:effectLst/>
            <a:latin typeface="Gill Sans" charset="0"/>
            <a:ea typeface="ヒラギノ角ゴ ProN W3" charset="0"/>
            <a:cs typeface="ヒラギノ角ゴ ProN W3" charset="0"/>
            <a:sym typeface="Gill Sans" charset="0"/>
          </a:defRPr>
        </a:defPPr>
      </a:lstStyle>
    </a:lnDef>
  </a:objectDefaults>
  <a:extraClrSchemeLst>
    <a:extraClrScheme>
      <a:clrScheme name="Blank Presentation.pot copy 1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971</TotalTime>
  <Pages>0</Pages>
  <Words>1079</Words>
  <Characters>0</Characters>
  <Application>Microsoft Macintosh PowerPoint</Application>
  <PresentationFormat>Custom</PresentationFormat>
  <Lines>0</Lines>
  <Paragraphs>214</Paragraphs>
  <Slides>45</Slides>
  <Notes>6</Notes>
  <HiddenSlides>0</HiddenSlides>
  <MMClips>0</MMClips>
  <ScaleCrop>false</ScaleCrop>
  <HeadingPairs>
    <vt:vector size="6" baseType="variant">
      <vt:variant>
        <vt:lpstr>Theme</vt:lpstr>
      </vt:variant>
      <vt:variant>
        <vt:i4>32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78" baseType="lpstr">
      <vt:lpstr>Blank</vt:lpstr>
      <vt:lpstr>1_Title - Top</vt:lpstr>
      <vt:lpstr>Title &amp; Bullets</vt:lpstr>
      <vt:lpstr>Bullets</vt:lpstr>
      <vt:lpstr>1_Blank</vt:lpstr>
      <vt:lpstr>Blank - Dark</vt:lpstr>
      <vt:lpstr>Photo - Vertical Reflection</vt:lpstr>
      <vt:lpstr>Title - Top - Dark</vt:lpstr>
      <vt:lpstr>Blank Presentation.pot copy 1</vt:lpstr>
      <vt:lpstr>Blank Presentation</vt:lpstr>
      <vt:lpstr>Blank Presentation.pot copy</vt:lpstr>
      <vt:lpstr>Blank Presentation.pot copy 2</vt:lpstr>
      <vt:lpstr>1_Photo - Horizontal</vt:lpstr>
      <vt:lpstr>Photo - Horizontal - Dark</vt:lpstr>
      <vt:lpstr>Title &amp; Subtitle - Photo</vt:lpstr>
      <vt:lpstr>Title &amp; Subtitle - Photo - Dark</vt:lpstr>
      <vt:lpstr>Title &amp; Bullets - Right</vt:lpstr>
      <vt:lpstr>Title &amp; Bullets - 2 Column</vt:lpstr>
      <vt:lpstr>1_Title &amp; Bullets - Left</vt:lpstr>
      <vt:lpstr>1_Title &amp; Bullets - 2 Column</vt:lpstr>
      <vt:lpstr>Photo - Vertical - Dark</vt:lpstr>
      <vt:lpstr>Photo - Horizontal Reflection</vt:lpstr>
      <vt:lpstr>1_Title &amp; Bullets - Right</vt:lpstr>
      <vt:lpstr>1_Title, Bullets &amp; Photo</vt:lpstr>
      <vt:lpstr>Photo - Vertical</vt:lpstr>
      <vt:lpstr>1_Photo - Vertical</vt:lpstr>
      <vt:lpstr>2_Title &amp; Bullets</vt:lpstr>
      <vt:lpstr>Title &amp; Subtitle</vt:lpstr>
      <vt:lpstr>Title - Center</vt:lpstr>
      <vt:lpstr>4_Office Theme</vt:lpstr>
      <vt:lpstr>1_Bullets</vt:lpstr>
      <vt:lpstr>Habitat</vt:lpstr>
      <vt:lpstr>Chart</vt:lpstr>
      <vt:lpstr>The Minnesota Health Plan</vt:lpstr>
      <vt:lpstr>PowerPoint Presentation</vt:lpstr>
      <vt:lpstr>PowerPoint Presentation</vt:lpstr>
      <vt:lpstr>Our current “system”</vt:lpstr>
      <vt:lpstr>How good are we?</vt:lpstr>
      <vt:lpstr>On the other hand…</vt:lpstr>
      <vt:lpstr>Cost</vt:lpstr>
      <vt:lpstr>Cost</vt:lpstr>
      <vt:lpstr>Per Capita Spending (In U.S. Dollars)</vt:lpstr>
      <vt:lpstr>PowerPoint Presentation</vt:lpstr>
      <vt:lpstr>Access</vt:lpstr>
      <vt:lpstr>Access</vt:lpstr>
      <vt:lpstr>The uninsured</vt:lpstr>
      <vt:lpstr>PowerPoint Presentation</vt:lpstr>
      <vt:lpstr>Does being uninsured matter?</vt:lpstr>
      <vt:lpstr>Underinsurance</vt:lpstr>
      <vt:lpstr>High-deductible plans</vt:lpstr>
      <vt:lpstr>Consequences</vt:lpstr>
      <vt:lpstr>PowerPoint Presentation</vt:lpstr>
      <vt:lpstr>Quality</vt:lpstr>
      <vt:lpstr>Quality</vt:lpstr>
      <vt:lpstr>“Amenable mortality”</vt:lpstr>
      <vt:lpstr>What’s going on here?</vt:lpstr>
      <vt:lpstr>Inefficiency!</vt:lpstr>
      <vt:lpstr>Providers</vt:lpstr>
      <vt:lpstr>Hospital billing/administration</vt:lpstr>
      <vt:lpstr>PowerPoint Presentation</vt:lpstr>
      <vt:lpstr>Private insurance</vt:lpstr>
      <vt:lpstr>PowerPoint Presentation</vt:lpstr>
      <vt:lpstr>PowerPoint Presentation</vt:lpstr>
      <vt:lpstr>Insurance overhead</vt:lpstr>
      <vt:lpstr>PowerPoint Presentation</vt:lpstr>
      <vt:lpstr>Affordable Care Act</vt:lpstr>
      <vt:lpstr>PowerPoint Presentation</vt:lpstr>
      <vt:lpstr>ACA: underinsurance</vt:lpstr>
      <vt:lpstr>PowerPoint Presentation</vt:lpstr>
      <vt:lpstr>What is the Minnesota Health Plan?</vt:lpstr>
      <vt:lpstr>PowerPoint Presentation</vt:lpstr>
      <vt:lpstr>PowerPoint Presentation</vt:lpstr>
      <vt:lpstr>PowerPoint Presentation</vt:lpstr>
      <vt:lpstr>Could it work?</vt:lpstr>
      <vt:lpstr>Lewin Group Findings</vt:lpstr>
      <vt:lpstr>Minnesota Health Plan advantages</vt:lpstr>
      <vt:lpstr>Will you help us make it happen?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Minnesota Health Plan</dc:title>
  <dc:subject/>
  <dc:creator/>
  <cp:keywords/>
  <dc:description/>
  <cp:lastModifiedBy>Inge  De Becker</cp:lastModifiedBy>
  <cp:revision>67</cp:revision>
  <dcterms:modified xsi:type="dcterms:W3CDTF">2013-08-25T17:33:16Z</dcterms:modified>
</cp:coreProperties>
</file>